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75" r:id="rId2"/>
    <p:sldId id="280" r:id="rId3"/>
    <p:sldId id="263" r:id="rId4"/>
    <p:sldId id="284" r:id="rId5"/>
    <p:sldId id="283" r:id="rId6"/>
    <p:sldId id="289" r:id="rId7"/>
    <p:sldId id="277" r:id="rId8"/>
    <p:sldId id="286" r:id="rId9"/>
    <p:sldId id="281" r:id="rId10"/>
    <p:sldId id="282" r:id="rId11"/>
    <p:sldId id="291" r:id="rId12"/>
    <p:sldId id="274" r:id="rId13"/>
  </p:sldIdLst>
  <p:sldSz cx="9144000" cy="6858000" type="screen4x3"/>
  <p:notesSz cx="6858000" cy="9144000"/>
  <p:custDataLst>
    <p:tags r:id="rId16"/>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676C"/>
    <a:srgbClr val="4D4D4D"/>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6656" autoAdjust="0"/>
  </p:normalViewPr>
  <p:slideViewPr>
    <p:cSldViewPr snapToGrid="0">
      <p:cViewPr varScale="1">
        <p:scale>
          <a:sx n="111" d="100"/>
          <a:sy n="111" d="100"/>
        </p:scale>
        <p:origin x="1836" y="96"/>
      </p:cViewPr>
      <p:guideLst>
        <p:guide orient="horz"/>
        <p:guide pos="5759"/>
      </p:guideLst>
    </p:cSldViewPr>
  </p:slideViewPr>
  <p:outlineViewPr>
    <p:cViewPr>
      <p:scale>
        <a:sx n="33" d="100"/>
        <a:sy n="33" d="100"/>
      </p:scale>
      <p:origin x="30" y="3948"/>
    </p:cViewPr>
  </p:outlin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4" d="100"/>
          <a:sy n="64" d="100"/>
        </p:scale>
        <p:origin x="-334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CDB2EA-6940-4973-8AB4-F128B6F0DF73}" type="datetimeFigureOut">
              <a:rPr lang="de-DE" smtClean="0"/>
              <a:pPr/>
              <a:t>13.02.2025</a:t>
            </a:fld>
            <a:endParaRPr lang="de-DE" dirty="0"/>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A77C63F-269A-4CA4-B68B-E485A2DF7752}" type="slidenum">
              <a:rPr lang="de-DE" smtClean="0"/>
              <a:pPr/>
              <a:t>‹Nr.›</a:t>
            </a:fld>
            <a:endParaRPr lang="de-DE"/>
          </a:p>
        </p:txBody>
      </p:sp>
    </p:spTree>
    <p:extLst>
      <p:ext uri="{BB962C8B-B14F-4D97-AF65-F5344CB8AC3E}">
        <p14:creationId xmlns:p14="http://schemas.microsoft.com/office/powerpoint/2010/main" val="324496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C81E5-FAA2-404A-BC25-EC2F52FDB34E}" type="datetimeFigureOut">
              <a:rPr lang="de-DE" smtClean="0"/>
              <a:pPr/>
              <a:t>13.02.2025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9D4542-6959-4BD1-9E2D-9129EB622A02}" type="slidenum">
              <a:rPr lang="de-DE" smtClean="0"/>
              <a:pPr/>
              <a:t>‹Nr.›</a:t>
            </a:fld>
            <a:endParaRPr lang="de-DE"/>
          </a:p>
        </p:txBody>
      </p:sp>
    </p:spTree>
    <p:extLst>
      <p:ext uri="{BB962C8B-B14F-4D97-AF65-F5344CB8AC3E}">
        <p14:creationId xmlns:p14="http://schemas.microsoft.com/office/powerpoint/2010/main" val="2459184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1</a:t>
            </a:fld>
            <a:endParaRPr lang="de-DE" dirty="0"/>
          </a:p>
        </p:txBody>
      </p:sp>
    </p:spTree>
    <p:extLst>
      <p:ext uri="{BB962C8B-B14F-4D97-AF65-F5344CB8AC3E}">
        <p14:creationId xmlns:p14="http://schemas.microsoft.com/office/powerpoint/2010/main" val="4152040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10</a:t>
            </a:fld>
            <a:endParaRPr lang="de-DE" dirty="0"/>
          </a:p>
        </p:txBody>
      </p:sp>
    </p:spTree>
    <p:extLst>
      <p:ext uri="{BB962C8B-B14F-4D97-AF65-F5344CB8AC3E}">
        <p14:creationId xmlns:p14="http://schemas.microsoft.com/office/powerpoint/2010/main" val="355360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12</a:t>
            </a:fld>
            <a:endParaRPr lang="de-DE" dirty="0"/>
          </a:p>
        </p:txBody>
      </p:sp>
    </p:spTree>
    <p:extLst>
      <p:ext uri="{BB962C8B-B14F-4D97-AF65-F5344CB8AC3E}">
        <p14:creationId xmlns:p14="http://schemas.microsoft.com/office/powerpoint/2010/main" val="3109640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2</a:t>
            </a:fld>
            <a:endParaRPr lang="de-DE" dirty="0"/>
          </a:p>
        </p:txBody>
      </p:sp>
    </p:spTree>
    <p:extLst>
      <p:ext uri="{BB962C8B-B14F-4D97-AF65-F5344CB8AC3E}">
        <p14:creationId xmlns:p14="http://schemas.microsoft.com/office/powerpoint/2010/main" val="4183504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3</a:t>
            </a:fld>
            <a:endParaRPr lang="de-DE" dirty="0"/>
          </a:p>
        </p:txBody>
      </p:sp>
    </p:spTree>
    <p:extLst>
      <p:ext uri="{BB962C8B-B14F-4D97-AF65-F5344CB8AC3E}">
        <p14:creationId xmlns:p14="http://schemas.microsoft.com/office/powerpoint/2010/main" val="4044842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4</a:t>
            </a:fld>
            <a:endParaRPr lang="de-DE" dirty="0"/>
          </a:p>
        </p:txBody>
      </p:sp>
    </p:spTree>
    <p:extLst>
      <p:ext uri="{BB962C8B-B14F-4D97-AF65-F5344CB8AC3E}">
        <p14:creationId xmlns:p14="http://schemas.microsoft.com/office/powerpoint/2010/main" val="4274454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5</a:t>
            </a:fld>
            <a:endParaRPr lang="de-DE" dirty="0"/>
          </a:p>
        </p:txBody>
      </p:sp>
    </p:spTree>
    <p:extLst>
      <p:ext uri="{BB962C8B-B14F-4D97-AF65-F5344CB8AC3E}">
        <p14:creationId xmlns:p14="http://schemas.microsoft.com/office/powerpoint/2010/main" val="1798757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6</a:t>
            </a:fld>
            <a:endParaRPr lang="de-DE" dirty="0"/>
          </a:p>
        </p:txBody>
      </p:sp>
    </p:spTree>
    <p:extLst>
      <p:ext uri="{BB962C8B-B14F-4D97-AF65-F5344CB8AC3E}">
        <p14:creationId xmlns:p14="http://schemas.microsoft.com/office/powerpoint/2010/main" val="3361189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7</a:t>
            </a:fld>
            <a:endParaRPr lang="de-DE" dirty="0"/>
          </a:p>
        </p:txBody>
      </p:sp>
    </p:spTree>
    <p:extLst>
      <p:ext uri="{BB962C8B-B14F-4D97-AF65-F5344CB8AC3E}">
        <p14:creationId xmlns:p14="http://schemas.microsoft.com/office/powerpoint/2010/main" val="1218960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8</a:t>
            </a:fld>
            <a:endParaRPr lang="de-DE" dirty="0"/>
          </a:p>
        </p:txBody>
      </p:sp>
    </p:spTree>
    <p:extLst>
      <p:ext uri="{BB962C8B-B14F-4D97-AF65-F5344CB8AC3E}">
        <p14:creationId xmlns:p14="http://schemas.microsoft.com/office/powerpoint/2010/main" val="2294351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B9D4542-6959-4BD1-9E2D-9129EB622A02}" type="slidenum">
              <a:rPr lang="de-DE" smtClean="0"/>
              <a:pPr/>
              <a:t>9</a:t>
            </a:fld>
            <a:endParaRPr lang="de-DE" dirty="0"/>
          </a:p>
        </p:txBody>
      </p:sp>
    </p:spTree>
    <p:extLst>
      <p:ext uri="{BB962C8B-B14F-4D97-AF65-F5344CB8AC3E}">
        <p14:creationId xmlns:p14="http://schemas.microsoft.com/office/powerpoint/2010/main" val="1080144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717198" y="3306482"/>
            <a:ext cx="4976116" cy="568538"/>
          </a:xfrm>
          <a:prstGeom prst="rect">
            <a:avLst/>
          </a:prstGeom>
          <a:solidFill>
            <a:schemeClr val="tx2"/>
          </a:solidFill>
          <a:ln>
            <a:noFill/>
          </a:ln>
        </p:spPr>
        <p:txBody>
          <a:bodyPr wrap="none" lIns="216000" tIns="7200" rIns="216000" bIns="7200" anchor="ctr" anchorCtr="0">
            <a:spAutoFit/>
          </a:bodyPr>
          <a:lstStyle>
            <a:lvl1pPr algn="l">
              <a:defRPr sz="3600" b="0">
                <a:solidFill>
                  <a:schemeClr val="bg1"/>
                </a:solidFill>
                <a:latin typeface="+mj-lt"/>
              </a:defRPr>
            </a:lvl1pPr>
          </a:lstStyle>
          <a:p>
            <a:r>
              <a:rPr lang="de-DE" dirty="0"/>
              <a:t>Hier steht der Titel der</a:t>
            </a:r>
          </a:p>
        </p:txBody>
      </p:sp>
      <p:sp>
        <p:nvSpPr>
          <p:cNvPr id="5" name="Fußzeilenplatzhalter 4"/>
          <p:cNvSpPr>
            <a:spLocks noGrp="1"/>
          </p:cNvSpPr>
          <p:nvPr>
            <p:ph type="ftr" sz="quarter" idx="11"/>
          </p:nvPr>
        </p:nvSpPr>
        <p:spPr>
          <a:xfrm>
            <a:off x="719999" y="6375600"/>
            <a:ext cx="6660000" cy="153888"/>
          </a:xfrm>
          <a:prstGeom prst="rect">
            <a:avLst/>
          </a:prstGeom>
        </p:spPr>
        <p:txBody>
          <a:bodyPr vert="horz" wrap="square" lIns="0" tIns="0" rIns="0" bIns="0" anchor="t" anchorCtr="0">
            <a:spAutoFit/>
          </a:bodyPr>
          <a:lstStyle>
            <a:lvl1pPr>
              <a:defRPr lang="de-DE" smtClean="0"/>
            </a:lvl1pPr>
          </a:lstStyle>
          <a:p>
            <a:r>
              <a:rPr lang="de-DE" dirty="0"/>
              <a:t>AWO Kreisverband Rosenheim _ MIESBACH E.V. / Januar 2025</a:t>
            </a:r>
          </a:p>
        </p:txBody>
      </p:sp>
      <p:sp>
        <p:nvSpPr>
          <p:cNvPr id="3" name="Untertitel 2"/>
          <p:cNvSpPr>
            <a:spLocks noGrp="1"/>
          </p:cNvSpPr>
          <p:nvPr>
            <p:ph type="subTitle" idx="1" hasCustomPrompt="1"/>
          </p:nvPr>
        </p:nvSpPr>
        <p:spPr>
          <a:xfrm>
            <a:off x="717198" y="3938715"/>
            <a:ext cx="5796661" cy="568538"/>
          </a:xfrm>
          <a:prstGeom prst="rect">
            <a:avLst/>
          </a:prstGeom>
          <a:solidFill>
            <a:schemeClr val="tx2"/>
          </a:solidFill>
          <a:ln>
            <a:noFill/>
          </a:ln>
        </p:spPr>
        <p:txBody>
          <a:bodyPr vert="horz" wrap="none" lIns="216000" tIns="7200" rIns="216000" bIns="7200" rtlCol="0" anchor="ctr" anchorCtr="0">
            <a:spAutoFit/>
          </a:bodyPr>
          <a:lstStyle>
            <a:lvl1pPr>
              <a:defRPr lang="de-DE" sz="3600" b="0" dirty="0">
                <a:solidFill>
                  <a:schemeClr val="bg1"/>
                </a:solidFill>
                <a:latin typeface="+mj-lt"/>
                <a:ea typeface="+mj-ea"/>
                <a:cs typeface="+mj-cs"/>
              </a:defRPr>
            </a:lvl1pPr>
          </a:lstStyle>
          <a:p>
            <a:pPr lvl="0">
              <a:spcBef>
                <a:spcPct val="0"/>
              </a:spcBef>
            </a:pPr>
            <a:r>
              <a:rPr lang="de-DE" dirty="0"/>
              <a:t>Präsentation. Intimus </a:t>
            </a:r>
            <a:r>
              <a:rPr lang="de-DE" dirty="0" err="1"/>
              <a:t>eum</a:t>
            </a:r>
            <a:endParaRPr lang="de-DE" dirty="0"/>
          </a:p>
        </p:txBody>
      </p:sp>
      <p:sp>
        <p:nvSpPr>
          <p:cNvPr id="6" name="Textplatzhalter 5"/>
          <p:cNvSpPr>
            <a:spLocks noGrp="1"/>
          </p:cNvSpPr>
          <p:nvPr>
            <p:ph type="body" sz="quarter" idx="12" hasCustomPrompt="1"/>
          </p:nvPr>
        </p:nvSpPr>
        <p:spPr>
          <a:xfrm>
            <a:off x="717198" y="4570947"/>
            <a:ext cx="5334996" cy="568538"/>
          </a:xfrm>
          <a:prstGeom prst="rect">
            <a:avLst/>
          </a:prstGeom>
          <a:solidFill>
            <a:schemeClr val="tx2"/>
          </a:solidFill>
          <a:ln>
            <a:noFill/>
          </a:ln>
        </p:spPr>
        <p:txBody>
          <a:bodyPr vert="horz" wrap="none" lIns="216000" tIns="7200" rIns="216000" bIns="7200" rtlCol="0" anchor="ctr" anchorCtr="0">
            <a:spAutoFit/>
          </a:bodyPr>
          <a:lstStyle>
            <a:lvl1pPr>
              <a:defRPr lang="de-DE" sz="3600" b="0" dirty="0">
                <a:solidFill>
                  <a:schemeClr val="bg1"/>
                </a:solidFill>
                <a:latin typeface="+mj-lt"/>
                <a:ea typeface="+mj-ea"/>
                <a:cs typeface="+mj-cs"/>
              </a:defRPr>
            </a:lvl1pPr>
          </a:lstStyle>
          <a:p>
            <a:pPr lvl="0">
              <a:spcBef>
                <a:spcPct val="0"/>
              </a:spcBef>
            </a:pPr>
            <a:r>
              <a:rPr lang="de-DE" dirty="0" err="1"/>
              <a:t>volorror</a:t>
            </a:r>
            <a:r>
              <a:rPr lang="de-DE" dirty="0"/>
              <a:t> </a:t>
            </a:r>
            <a:r>
              <a:rPr lang="de-DE" dirty="0" err="1"/>
              <a:t>sum</a:t>
            </a:r>
            <a:r>
              <a:rPr lang="de-DE" dirty="0"/>
              <a:t> et </a:t>
            </a:r>
            <a:r>
              <a:rPr lang="de-DE" dirty="0" err="1"/>
              <a:t>idis</a:t>
            </a:r>
            <a:r>
              <a:rPr lang="de-DE" dirty="0"/>
              <a:t> </a:t>
            </a:r>
            <a:r>
              <a:rPr lang="de-DE" dirty="0" err="1"/>
              <a:t>dolu</a:t>
            </a:r>
            <a:endParaRPr lang="de-DE" dirty="0"/>
          </a:p>
        </p:txBody>
      </p:sp>
      <p:sp>
        <p:nvSpPr>
          <p:cNvPr id="24" name="Textplatzhalter 4">
            <a:extLst>
              <a:ext uri="{FF2B5EF4-FFF2-40B4-BE49-F238E27FC236}">
                <a16:creationId xmlns:a16="http://schemas.microsoft.com/office/drawing/2014/main" id="{B459E5E3-0034-4916-A6B5-DCD6B3BA3ACD}"/>
              </a:ext>
            </a:extLst>
          </p:cNvPr>
          <p:cNvSpPr>
            <a:spLocks noGrp="1"/>
          </p:cNvSpPr>
          <p:nvPr>
            <p:ph type="body" sz="quarter" idx="15" hasCustomPrompt="1"/>
          </p:nvPr>
        </p:nvSpPr>
        <p:spPr>
          <a:xfrm>
            <a:off x="717198" y="8568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pic>
        <p:nvPicPr>
          <p:cNvPr id="7" name="Grafik 6">
            <a:extLst>
              <a:ext uri="{FF2B5EF4-FFF2-40B4-BE49-F238E27FC236}">
                <a16:creationId xmlns:a16="http://schemas.microsoft.com/office/drawing/2014/main" id="{3C28EB85-32D3-439E-B0D9-B6C2B199A64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1247" t="15764" r="28176" b="16302"/>
          <a:stretch/>
        </p:blipFill>
        <p:spPr>
          <a:xfrm>
            <a:off x="7512730" y="532857"/>
            <a:ext cx="1093176" cy="867600"/>
          </a:xfrm>
          <a:prstGeom prst="rect">
            <a:avLst/>
          </a:prstGeom>
        </p:spPr>
      </p:pic>
    </p:spTree>
    <p:extLst>
      <p:ext uri="{BB962C8B-B14F-4D97-AF65-F5344CB8AC3E}">
        <p14:creationId xmlns:p14="http://schemas.microsoft.com/office/powerpoint/2010/main" val="314639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Bild Kombi 5">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4284000" y="1233857"/>
            <a:ext cx="4320000" cy="292388"/>
          </a:xfrm>
          <a:prstGeom prst="rect">
            <a:avLst/>
          </a:prstGeom>
        </p:spPr>
        <p:txBody>
          <a:bodyPr wrap="square" lIns="0" tIns="0" rIns="0" bIns="0">
            <a:spAutoFit/>
          </a:bodyPr>
          <a:lstStyle>
            <a:lvl1pPr>
              <a:defRPr sz="1900">
                <a:solidFill>
                  <a:schemeClr val="tx2"/>
                </a:solidFill>
                <a:latin typeface="+mj-lt"/>
              </a:defRPr>
            </a:lvl1pPr>
          </a:lstStyle>
          <a:p>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a:xfrm>
            <a:off x="7906694" y="6375541"/>
            <a:ext cx="697306" cy="153888"/>
          </a:xfrm>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4284000" y="2115046"/>
            <a:ext cx="4320000" cy="3734321"/>
          </a:xfrm>
          <a:prstGeom prst="rect">
            <a:avLst/>
          </a:prstGeom>
        </p:spPr>
        <p:txBody>
          <a:bodyPr lIns="0" tIns="0" rIns="0" bIns="0"/>
          <a:lstStyle>
            <a:lvl4pPr>
              <a:buClr>
                <a:schemeClr val="tx2"/>
              </a:buClr>
              <a:defRPr/>
            </a:lvl4pPr>
            <a:lvl5pPr>
              <a:buClr>
                <a:schemeClr val="tx2"/>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Bildplatzhalter 7">
            <a:extLst>
              <a:ext uri="{FF2B5EF4-FFF2-40B4-BE49-F238E27FC236}">
                <a16:creationId xmlns:a16="http://schemas.microsoft.com/office/drawing/2014/main" id="{4B5C8274-4F2B-4CB4-AC0E-660C780B9382}"/>
              </a:ext>
            </a:extLst>
          </p:cNvPr>
          <p:cNvSpPr>
            <a:spLocks noGrp="1"/>
          </p:cNvSpPr>
          <p:nvPr>
            <p:ph type="pic" sz="quarter" idx="18"/>
          </p:nvPr>
        </p:nvSpPr>
        <p:spPr>
          <a:xfrm>
            <a:off x="720000" y="1276401"/>
            <a:ext cx="3186000" cy="4553999"/>
          </a:xfrm>
          <a:prstGeom prst="rect">
            <a:avLst/>
          </a:prstGeom>
        </p:spPr>
        <p:txBody>
          <a:bodyPr/>
          <a:lstStyle/>
          <a:p>
            <a:r>
              <a:rPr lang="de-DE"/>
              <a:t>Bild durch Klicken auf Symbol hinzufügen</a:t>
            </a:r>
            <a:endParaRPr lang="de-DE" dirty="0"/>
          </a:p>
        </p:txBody>
      </p:sp>
    </p:spTree>
    <p:extLst>
      <p:ext uri="{BB962C8B-B14F-4D97-AF65-F5344CB8AC3E}">
        <p14:creationId xmlns:p14="http://schemas.microsoft.com/office/powerpoint/2010/main" val="75852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Bild Kombi 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4284000" y="1233857"/>
            <a:ext cx="4320000" cy="292388"/>
          </a:xfrm>
          <a:prstGeom prst="rect">
            <a:avLst/>
          </a:prstGeom>
        </p:spPr>
        <p:txBody>
          <a:bodyPr wrap="square" lIns="0" tIns="0" rIns="0" bIns="0">
            <a:spAutoFit/>
          </a:bodyPr>
          <a:lstStyle>
            <a:lvl1pPr>
              <a:defRPr sz="1900">
                <a:solidFill>
                  <a:schemeClr val="tx1"/>
                </a:solidFill>
                <a:latin typeface="+mj-lt"/>
              </a:defRPr>
            </a:lvl1pPr>
          </a:lstStyle>
          <a:p>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a:xfrm>
            <a:off x="7906694" y="6375541"/>
            <a:ext cx="697306" cy="153888"/>
          </a:xfrm>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4284000" y="1526246"/>
            <a:ext cx="4320000" cy="3392595"/>
          </a:xfrm>
          <a:prstGeom prst="rect">
            <a:avLst/>
          </a:prstGeom>
        </p:spPr>
        <p:txBody>
          <a:bodyPr lIns="0" tIns="0" rIns="0" bIns="0"/>
          <a:lstStyle>
            <a:lvl4pPr>
              <a:buClr>
                <a:schemeClr val="tx2"/>
              </a:buClr>
              <a:defRPr/>
            </a:lvl4pPr>
            <a:lvl5pPr>
              <a:buClr>
                <a:schemeClr val="tx2"/>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Bildplatzhalter 7">
            <a:extLst>
              <a:ext uri="{FF2B5EF4-FFF2-40B4-BE49-F238E27FC236}">
                <a16:creationId xmlns:a16="http://schemas.microsoft.com/office/drawing/2014/main" id="{4B5C8274-4F2B-4CB4-AC0E-660C780B9382}"/>
              </a:ext>
            </a:extLst>
          </p:cNvPr>
          <p:cNvSpPr>
            <a:spLocks noGrp="1"/>
          </p:cNvSpPr>
          <p:nvPr>
            <p:ph type="pic" sz="quarter" idx="18"/>
          </p:nvPr>
        </p:nvSpPr>
        <p:spPr>
          <a:xfrm>
            <a:off x="720000" y="1276401"/>
            <a:ext cx="3186000" cy="4553999"/>
          </a:xfrm>
          <a:prstGeom prst="rect">
            <a:avLst/>
          </a:prstGeom>
        </p:spPr>
        <p:txBody>
          <a:bodyPr/>
          <a:lstStyle/>
          <a:p>
            <a:r>
              <a:rPr lang="de-DE"/>
              <a:t>Bild durch Klicken auf Symbol hinzufügen</a:t>
            </a:r>
            <a:endParaRPr lang="de-DE" dirty="0"/>
          </a:p>
        </p:txBody>
      </p:sp>
      <p:sp>
        <p:nvSpPr>
          <p:cNvPr id="10" name="Textplatzhalter 19">
            <a:extLst>
              <a:ext uri="{FF2B5EF4-FFF2-40B4-BE49-F238E27FC236}">
                <a16:creationId xmlns:a16="http://schemas.microsoft.com/office/drawing/2014/main" id="{75D3A42C-E2AF-4F83-8187-235E39CDF106}"/>
              </a:ext>
            </a:extLst>
          </p:cNvPr>
          <p:cNvSpPr>
            <a:spLocks noGrp="1"/>
          </p:cNvSpPr>
          <p:nvPr>
            <p:ph type="body" sz="quarter" idx="19"/>
          </p:nvPr>
        </p:nvSpPr>
        <p:spPr>
          <a:xfrm>
            <a:off x="4284000" y="5218386"/>
            <a:ext cx="4320000" cy="642494"/>
          </a:xfrm>
          <a:prstGeom prst="rect">
            <a:avLst/>
          </a:prstGeom>
        </p:spPr>
        <p:txBody>
          <a:bodyPr lIns="0" tIns="0" rIns="0" bIns="0" anchor="b"/>
          <a:lstStyle>
            <a:lvl1pPr>
              <a:lnSpc>
                <a:spcPts val="1700"/>
              </a:lnSpc>
              <a:defRPr sz="1400">
                <a:solidFill>
                  <a:schemeClr val="tx2"/>
                </a:solidFill>
              </a:defRPr>
            </a:lvl1pPr>
            <a:lvl2pPr>
              <a:defRPr sz="1400"/>
            </a:lvl2pPr>
            <a:lvl3pPr>
              <a:defRPr sz="1400"/>
            </a:lvl3pPr>
            <a:lvl4pPr>
              <a:buClr>
                <a:schemeClr val="tx2"/>
              </a:buClr>
              <a:defRPr sz="1400"/>
            </a:lvl4pPr>
            <a:lvl5pPr>
              <a:buClr>
                <a:schemeClr val="tx2"/>
              </a:buClr>
              <a:defRPr sz="1400"/>
            </a:lvl5pPr>
          </a:lstStyle>
          <a:p>
            <a:pPr lvl="0"/>
            <a:r>
              <a:rPr lang="de-DE"/>
              <a:t>Mastertextformat bearbeiten</a:t>
            </a:r>
          </a:p>
        </p:txBody>
      </p:sp>
    </p:spTree>
    <p:extLst>
      <p:ext uri="{BB962C8B-B14F-4D97-AF65-F5344CB8AC3E}">
        <p14:creationId xmlns:p14="http://schemas.microsoft.com/office/powerpoint/2010/main" val="604770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chlussseite">
    <p:bg>
      <p:bgPr>
        <a:solidFill>
          <a:schemeClr val="tx2"/>
        </a:solidFill>
        <a:effectLst/>
      </p:bgPr>
    </p:bg>
    <p:spTree>
      <p:nvGrpSpPr>
        <p:cNvPr id="1" name=""/>
        <p:cNvGrpSpPr/>
        <p:nvPr/>
      </p:nvGrpSpPr>
      <p:grpSpPr>
        <a:xfrm>
          <a:off x="0" y="0"/>
          <a:ext cx="0" cy="0"/>
          <a:chOff x="0" y="0"/>
          <a:chExt cx="0" cy="0"/>
        </a:xfrm>
      </p:grpSpPr>
      <p:sp>
        <p:nvSpPr>
          <p:cNvPr id="11" name="Titel 1">
            <a:extLst>
              <a:ext uri="{FF2B5EF4-FFF2-40B4-BE49-F238E27FC236}">
                <a16:creationId xmlns:a16="http://schemas.microsoft.com/office/drawing/2014/main" id="{BEF3E241-F407-4DDC-BCEC-07B7E9686D8D}"/>
              </a:ext>
            </a:extLst>
          </p:cNvPr>
          <p:cNvSpPr>
            <a:spLocks noGrp="1"/>
          </p:cNvSpPr>
          <p:nvPr>
            <p:ph type="ctrTitle" hasCustomPrompt="1"/>
          </p:nvPr>
        </p:nvSpPr>
        <p:spPr>
          <a:xfrm>
            <a:off x="717198" y="3352678"/>
            <a:ext cx="4680000" cy="1066111"/>
          </a:xfrm>
          <a:prstGeom prst="rect">
            <a:avLst/>
          </a:prstGeom>
          <a:noFill/>
          <a:ln>
            <a:noFill/>
          </a:ln>
        </p:spPr>
        <p:txBody>
          <a:bodyPr wrap="square" lIns="216000" tIns="7200" rIns="216000" bIns="7200" anchor="t" anchorCtr="0">
            <a:spAutoFit/>
          </a:bodyPr>
          <a:lstStyle>
            <a:lvl1pPr algn="l">
              <a:lnSpc>
                <a:spcPts val="4100"/>
              </a:lnSpc>
              <a:defRPr sz="3600" b="0">
                <a:solidFill>
                  <a:schemeClr val="bg1"/>
                </a:solidFill>
                <a:latin typeface="+mj-lt"/>
              </a:defRPr>
            </a:lvl1pPr>
          </a:lstStyle>
          <a:p>
            <a:r>
              <a:rPr lang="de-DE" dirty="0"/>
              <a:t>Vielen Dank für Ihre</a:t>
            </a:r>
            <a:br>
              <a:rPr lang="de-DE" dirty="0"/>
            </a:br>
            <a:r>
              <a:rPr lang="de-DE" dirty="0"/>
              <a:t>Aufmerksamkeit!</a:t>
            </a:r>
          </a:p>
        </p:txBody>
      </p:sp>
      <p:grpSp>
        <p:nvGrpSpPr>
          <p:cNvPr id="2" name="Gruppieren 1">
            <a:extLst>
              <a:ext uri="{FF2B5EF4-FFF2-40B4-BE49-F238E27FC236}">
                <a16:creationId xmlns:a16="http://schemas.microsoft.com/office/drawing/2014/main" id="{06FB9AAE-714A-46BC-81D9-89694F8D7CCF}"/>
              </a:ext>
            </a:extLst>
          </p:cNvPr>
          <p:cNvGrpSpPr/>
          <p:nvPr userDrawn="1"/>
        </p:nvGrpSpPr>
        <p:grpSpPr>
          <a:xfrm>
            <a:off x="7967663" y="543008"/>
            <a:ext cx="1176337" cy="873836"/>
            <a:chOff x="7967663" y="543008"/>
            <a:chExt cx="1176337" cy="873836"/>
          </a:xfrm>
        </p:grpSpPr>
        <p:sp>
          <p:nvSpPr>
            <p:cNvPr id="6" name="Rechteck 5">
              <a:extLst>
                <a:ext uri="{FF2B5EF4-FFF2-40B4-BE49-F238E27FC236}">
                  <a16:creationId xmlns:a16="http://schemas.microsoft.com/office/drawing/2014/main" id="{9A8E16EA-965A-4EC9-BEEA-19FD3B238A0B}"/>
                </a:ext>
              </a:extLst>
            </p:cNvPr>
            <p:cNvSpPr/>
            <p:nvPr userDrawn="1"/>
          </p:nvSpPr>
          <p:spPr>
            <a:xfrm>
              <a:off x="7967663" y="543008"/>
              <a:ext cx="1176337" cy="873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92422F0A-CCC1-4801-836C-BC2A80007BB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1247" t="15764" r="28176" b="16302"/>
            <a:stretch/>
          </p:blipFill>
          <p:spPr>
            <a:xfrm>
              <a:off x="8125950" y="689545"/>
              <a:ext cx="725760" cy="576000"/>
            </a:xfrm>
            <a:prstGeom prst="rect">
              <a:avLst/>
            </a:prstGeom>
          </p:spPr>
        </p:pic>
      </p:grpSp>
    </p:spTree>
    <p:extLst>
      <p:ext uri="{BB962C8B-B14F-4D97-AF65-F5344CB8AC3E}">
        <p14:creationId xmlns:p14="http://schemas.microsoft.com/office/powerpoint/2010/main" val="3547306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trennseite">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F09EC700-BB3B-41CA-A63A-2938058115E7}"/>
              </a:ext>
            </a:extLst>
          </p:cNvPr>
          <p:cNvSpPr>
            <a:spLocks noGrp="1"/>
          </p:cNvSpPr>
          <p:nvPr>
            <p:ph type="sldNum" sz="quarter" idx="10"/>
          </p:nvPr>
        </p:nvSpPr>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2019FDA3-562A-420D-9FDF-051A14BC98E9}"/>
              </a:ext>
            </a:extLst>
          </p:cNvPr>
          <p:cNvSpPr>
            <a:spLocks noGrp="1"/>
          </p:cNvSpPr>
          <p:nvPr>
            <p:ph type="ftr" sz="quarter" idx="11"/>
          </p:nvPr>
        </p:nvSpPr>
        <p:spPr/>
        <p:txBody>
          <a:bodyPr vert="horz" wrap="square" lIns="0" tIns="0" rIns="0" bIns="0" anchor="t" anchorCtr="0">
            <a:spAutoFit/>
          </a:bodyPr>
          <a:lstStyle>
            <a:lvl1pPr>
              <a:defRPr lang="de-DE" smtClean="0"/>
            </a:lvl1p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F53A8F27-3962-4674-B727-8D1A7F144D5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11" name="Titel 1">
            <a:extLst>
              <a:ext uri="{FF2B5EF4-FFF2-40B4-BE49-F238E27FC236}">
                <a16:creationId xmlns:a16="http://schemas.microsoft.com/office/drawing/2014/main" id="{BEF3E241-F407-4DDC-BCEC-07B7E9686D8D}"/>
              </a:ext>
            </a:extLst>
          </p:cNvPr>
          <p:cNvSpPr>
            <a:spLocks noGrp="1"/>
          </p:cNvSpPr>
          <p:nvPr>
            <p:ph type="ctrTitle" hasCustomPrompt="1"/>
          </p:nvPr>
        </p:nvSpPr>
        <p:spPr>
          <a:xfrm>
            <a:off x="717198" y="3306219"/>
            <a:ext cx="3154912" cy="568538"/>
          </a:xfrm>
          <a:prstGeom prst="rect">
            <a:avLst/>
          </a:prstGeom>
          <a:solidFill>
            <a:schemeClr val="tx2"/>
          </a:solidFill>
          <a:ln>
            <a:noFill/>
          </a:ln>
        </p:spPr>
        <p:txBody>
          <a:bodyPr wrap="none" lIns="216000" tIns="7200" rIns="216000" bIns="7200" anchor="ctr" anchorCtr="0">
            <a:spAutoFit/>
          </a:bodyPr>
          <a:lstStyle>
            <a:lvl1pPr algn="l">
              <a:defRPr sz="3600" b="0">
                <a:solidFill>
                  <a:schemeClr val="bg1"/>
                </a:solidFill>
                <a:latin typeface="+mj-lt"/>
              </a:defRPr>
            </a:lvl1pPr>
          </a:lstStyle>
          <a:p>
            <a:r>
              <a:rPr lang="de-DE" dirty="0"/>
              <a:t>Hier steht die</a:t>
            </a:r>
          </a:p>
        </p:txBody>
      </p:sp>
      <p:sp>
        <p:nvSpPr>
          <p:cNvPr id="12" name="Untertitel 2">
            <a:extLst>
              <a:ext uri="{FF2B5EF4-FFF2-40B4-BE49-F238E27FC236}">
                <a16:creationId xmlns:a16="http://schemas.microsoft.com/office/drawing/2014/main" id="{106400FE-51BE-4E4E-8E14-82DF4E5AD1C9}"/>
              </a:ext>
            </a:extLst>
          </p:cNvPr>
          <p:cNvSpPr>
            <a:spLocks noGrp="1"/>
          </p:cNvSpPr>
          <p:nvPr>
            <p:ph type="subTitle" idx="1" hasCustomPrompt="1"/>
          </p:nvPr>
        </p:nvSpPr>
        <p:spPr>
          <a:xfrm>
            <a:off x="717198" y="3938715"/>
            <a:ext cx="4001297" cy="568538"/>
          </a:xfrm>
          <a:prstGeom prst="rect">
            <a:avLst/>
          </a:prstGeom>
          <a:solidFill>
            <a:schemeClr val="tx2"/>
          </a:solidFill>
          <a:ln>
            <a:noFill/>
          </a:ln>
        </p:spPr>
        <p:txBody>
          <a:bodyPr vert="horz" wrap="none" lIns="216000" tIns="7200" rIns="216000" bIns="7200" rtlCol="0" anchor="ctr" anchorCtr="0">
            <a:spAutoFit/>
          </a:bodyPr>
          <a:lstStyle>
            <a:lvl1pPr>
              <a:defRPr lang="de-DE" sz="3600" b="0" dirty="0">
                <a:solidFill>
                  <a:schemeClr val="bg1"/>
                </a:solidFill>
                <a:latin typeface="+mj-lt"/>
                <a:ea typeface="+mj-ea"/>
                <a:cs typeface="+mj-cs"/>
              </a:defRPr>
            </a:lvl1pPr>
          </a:lstStyle>
          <a:p>
            <a:pPr lvl="0">
              <a:spcBef>
                <a:spcPct val="0"/>
              </a:spcBef>
            </a:pPr>
            <a:r>
              <a:rPr lang="de-DE" dirty="0"/>
              <a:t>Kapitelüberschrift</a:t>
            </a:r>
          </a:p>
        </p:txBody>
      </p:sp>
      <p:sp>
        <p:nvSpPr>
          <p:cNvPr id="15" name="Textplatzhalter 14">
            <a:extLst>
              <a:ext uri="{FF2B5EF4-FFF2-40B4-BE49-F238E27FC236}">
                <a16:creationId xmlns:a16="http://schemas.microsoft.com/office/drawing/2014/main" id="{81FAD138-3EB1-450D-A19B-2766A355799E}"/>
              </a:ext>
            </a:extLst>
          </p:cNvPr>
          <p:cNvSpPr>
            <a:spLocks noGrp="1"/>
          </p:cNvSpPr>
          <p:nvPr>
            <p:ph type="body" sz="quarter" idx="16" hasCustomPrompt="1"/>
          </p:nvPr>
        </p:nvSpPr>
        <p:spPr>
          <a:xfrm>
            <a:off x="717198" y="2719543"/>
            <a:ext cx="2359822" cy="568538"/>
          </a:xfrm>
          <a:prstGeom prst="rect">
            <a:avLst/>
          </a:prstGeom>
          <a:noFill/>
          <a:ln>
            <a:noFill/>
          </a:ln>
        </p:spPr>
        <p:txBody>
          <a:bodyPr vert="horz" wrap="none" lIns="216000" tIns="7200" rIns="216000" bIns="7200" rtlCol="0" anchor="ctr" anchorCtr="0">
            <a:spAutoFit/>
          </a:bodyPr>
          <a:lstStyle>
            <a:lvl1pPr>
              <a:defRPr lang="de-DE" sz="3600" b="0" dirty="0" smtClean="0">
                <a:solidFill>
                  <a:schemeClr val="tx2"/>
                </a:solidFill>
                <a:latin typeface="+mj-lt"/>
                <a:ea typeface="+mj-ea"/>
                <a:cs typeface="+mj-cs"/>
              </a:defRPr>
            </a:lvl1pPr>
            <a:lvl2pPr>
              <a:defRPr lang="de-DE" sz="1800" dirty="0" smtClean="0"/>
            </a:lvl2pPr>
            <a:lvl3pPr>
              <a:defRPr lang="de-DE" sz="1800" dirty="0" smtClean="0"/>
            </a:lvl3pPr>
            <a:lvl4pPr>
              <a:defRPr lang="de-DE" sz="1800" dirty="0" smtClean="0"/>
            </a:lvl4pPr>
            <a:lvl5pPr>
              <a:defRPr lang="en-GB" sz="1800" dirty="0"/>
            </a:lvl5pPr>
          </a:lstStyle>
          <a:p>
            <a:r>
              <a:rPr lang="de-DE" dirty="0">
                <a:solidFill>
                  <a:schemeClr val="tx2"/>
                </a:solidFill>
              </a:rPr>
              <a:t>#. Kapitel</a:t>
            </a:r>
          </a:p>
        </p:txBody>
      </p:sp>
    </p:spTree>
    <p:extLst>
      <p:ext uri="{BB962C8B-B14F-4D97-AF65-F5344CB8AC3E}">
        <p14:creationId xmlns:p14="http://schemas.microsoft.com/office/powerpoint/2010/main" val="1680316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hasCustomPrompt="1"/>
          </p:nvPr>
        </p:nvSpPr>
        <p:spPr>
          <a:xfrm>
            <a:off x="720000" y="1222427"/>
            <a:ext cx="6660000" cy="384721"/>
          </a:xfrm>
          <a:prstGeom prst="rect">
            <a:avLst/>
          </a:prstGeom>
        </p:spPr>
        <p:txBody>
          <a:bodyPr lIns="0" tIns="0" rIns="0" bIns="0">
            <a:spAutoFit/>
          </a:bodyPr>
          <a:lstStyle>
            <a:lvl1pPr>
              <a:defRPr sz="2500">
                <a:solidFill>
                  <a:schemeClr val="tx2"/>
                </a:solidFill>
                <a:latin typeface="+mj-lt"/>
              </a:defRPr>
            </a:lvl1pPr>
          </a:lstStyle>
          <a:p>
            <a:r>
              <a:rPr lang="de-DE" dirty="0"/>
              <a:t>Agenda</a:t>
            </a:r>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11" name="Textplatzhalter 10">
            <a:extLst>
              <a:ext uri="{FF2B5EF4-FFF2-40B4-BE49-F238E27FC236}">
                <a16:creationId xmlns:a16="http://schemas.microsoft.com/office/drawing/2014/main" id="{94BD39A7-D3C0-4EEC-BFD4-E217EFBA6C83}"/>
              </a:ext>
            </a:extLst>
          </p:cNvPr>
          <p:cNvSpPr>
            <a:spLocks noGrp="1"/>
          </p:cNvSpPr>
          <p:nvPr>
            <p:ph type="body" sz="quarter" idx="16" hasCustomPrompt="1"/>
          </p:nvPr>
        </p:nvSpPr>
        <p:spPr>
          <a:xfrm>
            <a:off x="720000" y="1805527"/>
            <a:ext cx="3512896" cy="1005848"/>
          </a:xfrm>
          <a:prstGeom prst="rect">
            <a:avLst/>
          </a:prstGeom>
        </p:spPr>
        <p:txBody>
          <a:bodyPr lIns="0" tIns="0" rIns="0" bIns="0">
            <a:spAutoFit/>
          </a:bodyPr>
          <a:lstStyle>
            <a:lvl1pPr>
              <a:defRPr sz="2500" b="1">
                <a:solidFill>
                  <a:schemeClr val="tx2"/>
                </a:solidFill>
              </a:defRPr>
            </a:lvl1pPr>
            <a:lvl2pPr marL="450850" indent="0">
              <a:buNone/>
              <a:defRPr lang="en-GB" sz="1900" b="0" i="0" u="none" strike="noStrike" baseline="0" smtClean="0"/>
            </a:lvl2pPr>
            <a:lvl3pPr marL="787400" indent="-342900">
              <a:buFont typeface="Arial" panose="020B0604020202020204" pitchFamily="34" charset="0"/>
              <a:buChar char="•"/>
              <a:defRPr/>
            </a:lvl3pPr>
          </a:lstStyle>
          <a:p>
            <a:pPr lvl="0"/>
            <a:r>
              <a:rPr lang="de-DE" dirty="0"/>
              <a:t>1. Kapitel in 25 pt</a:t>
            </a:r>
          </a:p>
          <a:p>
            <a:pPr lvl="1"/>
            <a:r>
              <a:rPr lang="de-DE" dirty="0"/>
              <a:t>1.1. </a:t>
            </a:r>
            <a:r>
              <a:rPr lang="de-DE" sz="1900" b="0" i="0" u="none" strike="noStrike" baseline="0" dirty="0">
                <a:latin typeface="ArialMT"/>
              </a:rPr>
              <a:t>Unterkapitel in 19 pt</a:t>
            </a:r>
          </a:p>
          <a:p>
            <a:pPr lvl="1"/>
            <a:r>
              <a:rPr lang="de-DE" sz="1900" b="0" i="0" u="none" strike="noStrike" baseline="0" dirty="0">
                <a:latin typeface="ArialMT"/>
              </a:rPr>
              <a:t>1.2. Unterkapitel</a:t>
            </a:r>
            <a:endParaRPr lang="de-DE" dirty="0"/>
          </a:p>
        </p:txBody>
      </p:sp>
      <p:sp>
        <p:nvSpPr>
          <p:cNvPr id="13" name="Textplatzhalter 10">
            <a:extLst>
              <a:ext uri="{FF2B5EF4-FFF2-40B4-BE49-F238E27FC236}">
                <a16:creationId xmlns:a16="http://schemas.microsoft.com/office/drawing/2014/main" id="{4F761635-273E-450E-9199-235A10990AF9}"/>
              </a:ext>
            </a:extLst>
          </p:cNvPr>
          <p:cNvSpPr>
            <a:spLocks noGrp="1"/>
          </p:cNvSpPr>
          <p:nvPr>
            <p:ph type="body" sz="quarter" idx="17" hasCustomPrompt="1"/>
          </p:nvPr>
        </p:nvSpPr>
        <p:spPr>
          <a:xfrm>
            <a:off x="4572000" y="1805527"/>
            <a:ext cx="3512896" cy="1005848"/>
          </a:xfrm>
          <a:prstGeom prst="rect">
            <a:avLst/>
          </a:prstGeom>
        </p:spPr>
        <p:txBody>
          <a:bodyPr lIns="0" tIns="0" rIns="0" bIns="0">
            <a:spAutoFit/>
          </a:bodyPr>
          <a:lstStyle>
            <a:lvl1pPr>
              <a:defRPr sz="2500" b="1">
                <a:solidFill>
                  <a:schemeClr val="tx2"/>
                </a:solidFill>
              </a:defRPr>
            </a:lvl1pPr>
            <a:lvl2pPr marL="450850" indent="0">
              <a:buNone/>
              <a:defRPr lang="en-GB" sz="1900" b="0" i="0" u="none" strike="noStrike" baseline="0" smtClean="0"/>
            </a:lvl2pPr>
            <a:lvl3pPr marL="787400" indent="-342900">
              <a:buFont typeface="Arial" panose="020B0604020202020204" pitchFamily="34" charset="0"/>
              <a:buChar char="•"/>
              <a:defRPr/>
            </a:lvl3pPr>
          </a:lstStyle>
          <a:p>
            <a:pPr lvl="0"/>
            <a:r>
              <a:rPr lang="de-DE" dirty="0"/>
              <a:t>4. Kapitel</a:t>
            </a:r>
          </a:p>
          <a:p>
            <a:pPr lvl="1"/>
            <a:r>
              <a:rPr lang="de-DE" dirty="0"/>
              <a:t>4.1. </a:t>
            </a:r>
            <a:r>
              <a:rPr lang="de-DE" sz="1900" b="0" i="0" u="none" strike="noStrike" baseline="0" dirty="0">
                <a:latin typeface="ArialMT"/>
              </a:rPr>
              <a:t>Unterkapitel</a:t>
            </a:r>
          </a:p>
          <a:p>
            <a:pPr lvl="1"/>
            <a:r>
              <a:rPr lang="de-DE" sz="1900" b="0" i="0" u="none" strike="noStrike" baseline="0" dirty="0">
                <a:latin typeface="ArialMT"/>
              </a:rPr>
              <a:t>4.2. Unterkapitel</a:t>
            </a:r>
            <a:endParaRPr lang="de-DE" dirty="0"/>
          </a:p>
        </p:txBody>
      </p:sp>
      <p:sp>
        <p:nvSpPr>
          <p:cNvPr id="14" name="Textplatzhalter 10">
            <a:extLst>
              <a:ext uri="{FF2B5EF4-FFF2-40B4-BE49-F238E27FC236}">
                <a16:creationId xmlns:a16="http://schemas.microsoft.com/office/drawing/2014/main" id="{4F11B006-BFF7-4D34-9824-F9A2C0521D2D}"/>
              </a:ext>
            </a:extLst>
          </p:cNvPr>
          <p:cNvSpPr>
            <a:spLocks noGrp="1"/>
          </p:cNvSpPr>
          <p:nvPr>
            <p:ph type="body" sz="quarter" idx="18" hasCustomPrompt="1"/>
          </p:nvPr>
        </p:nvSpPr>
        <p:spPr>
          <a:xfrm>
            <a:off x="717198" y="2976923"/>
            <a:ext cx="3512896" cy="1005848"/>
          </a:xfrm>
          <a:prstGeom prst="rect">
            <a:avLst/>
          </a:prstGeom>
        </p:spPr>
        <p:txBody>
          <a:bodyPr lIns="0" tIns="0" rIns="0" bIns="0">
            <a:spAutoFit/>
          </a:bodyPr>
          <a:lstStyle>
            <a:lvl1pPr>
              <a:defRPr sz="2500" b="1">
                <a:solidFill>
                  <a:schemeClr val="tx2"/>
                </a:solidFill>
              </a:defRPr>
            </a:lvl1pPr>
            <a:lvl2pPr marL="450850" indent="0">
              <a:buNone/>
              <a:defRPr lang="en-GB" sz="1900" b="0" i="0" u="none" strike="noStrike" baseline="0" smtClean="0"/>
            </a:lvl2pPr>
            <a:lvl3pPr marL="787400" indent="-342900">
              <a:buFont typeface="Arial" panose="020B0604020202020204" pitchFamily="34" charset="0"/>
              <a:buChar char="•"/>
              <a:defRPr/>
            </a:lvl3pPr>
          </a:lstStyle>
          <a:p>
            <a:pPr lvl="0"/>
            <a:r>
              <a:rPr lang="de-DE" dirty="0"/>
              <a:t>2. Kapitel</a:t>
            </a:r>
          </a:p>
          <a:p>
            <a:pPr lvl="1"/>
            <a:r>
              <a:rPr lang="de-DE" dirty="0"/>
              <a:t>2.1. </a:t>
            </a:r>
            <a:r>
              <a:rPr lang="de-DE" sz="1900" b="0" i="0" u="none" strike="noStrike" baseline="0" dirty="0">
                <a:latin typeface="ArialMT"/>
              </a:rPr>
              <a:t>Unterkapitel</a:t>
            </a:r>
          </a:p>
          <a:p>
            <a:pPr lvl="1"/>
            <a:r>
              <a:rPr lang="de-DE" sz="1900" b="0" i="0" u="none" strike="noStrike" baseline="0" dirty="0">
                <a:latin typeface="ArialMT"/>
              </a:rPr>
              <a:t>2.2. Unterkapitel</a:t>
            </a:r>
            <a:endParaRPr lang="de-DE" dirty="0"/>
          </a:p>
        </p:txBody>
      </p:sp>
      <p:sp>
        <p:nvSpPr>
          <p:cNvPr id="15" name="Textplatzhalter 10">
            <a:extLst>
              <a:ext uri="{FF2B5EF4-FFF2-40B4-BE49-F238E27FC236}">
                <a16:creationId xmlns:a16="http://schemas.microsoft.com/office/drawing/2014/main" id="{A7D29BDD-1410-43FE-AE14-00F49394841A}"/>
              </a:ext>
            </a:extLst>
          </p:cNvPr>
          <p:cNvSpPr>
            <a:spLocks noGrp="1"/>
          </p:cNvSpPr>
          <p:nvPr>
            <p:ph type="body" sz="quarter" idx="19" hasCustomPrompt="1"/>
          </p:nvPr>
        </p:nvSpPr>
        <p:spPr>
          <a:xfrm>
            <a:off x="4572000" y="2976923"/>
            <a:ext cx="3512896" cy="1005848"/>
          </a:xfrm>
          <a:prstGeom prst="rect">
            <a:avLst/>
          </a:prstGeom>
        </p:spPr>
        <p:txBody>
          <a:bodyPr lIns="0" tIns="0" rIns="0" bIns="0">
            <a:spAutoFit/>
          </a:bodyPr>
          <a:lstStyle>
            <a:lvl1pPr>
              <a:defRPr sz="2500" b="1">
                <a:solidFill>
                  <a:schemeClr val="tx2"/>
                </a:solidFill>
              </a:defRPr>
            </a:lvl1pPr>
            <a:lvl2pPr marL="450850" indent="0">
              <a:buNone/>
              <a:defRPr lang="en-GB" sz="1900" b="0" i="0" u="none" strike="noStrike" baseline="0" smtClean="0"/>
            </a:lvl2pPr>
            <a:lvl3pPr marL="787400" indent="-342900">
              <a:buFont typeface="Arial" panose="020B0604020202020204" pitchFamily="34" charset="0"/>
              <a:buChar char="•"/>
              <a:defRPr/>
            </a:lvl3pPr>
          </a:lstStyle>
          <a:p>
            <a:pPr lvl="0"/>
            <a:r>
              <a:rPr lang="de-DE" dirty="0"/>
              <a:t>5. Kapitel</a:t>
            </a:r>
          </a:p>
          <a:p>
            <a:pPr lvl="1"/>
            <a:r>
              <a:rPr lang="de-DE" dirty="0"/>
              <a:t>5.1. </a:t>
            </a:r>
            <a:r>
              <a:rPr lang="de-DE" sz="1900" b="0" i="0" u="none" strike="noStrike" baseline="0" dirty="0">
                <a:latin typeface="ArialMT"/>
              </a:rPr>
              <a:t>Unterkapitel</a:t>
            </a:r>
          </a:p>
          <a:p>
            <a:pPr lvl="1"/>
            <a:r>
              <a:rPr lang="de-DE" sz="1900" b="0" i="0" u="none" strike="noStrike" baseline="0" dirty="0">
                <a:latin typeface="ArialMT"/>
              </a:rPr>
              <a:t>5.2. Unterkapitel</a:t>
            </a:r>
            <a:endParaRPr lang="de-DE" dirty="0"/>
          </a:p>
        </p:txBody>
      </p:sp>
      <p:sp>
        <p:nvSpPr>
          <p:cNvPr id="16" name="Textplatzhalter 10">
            <a:extLst>
              <a:ext uri="{FF2B5EF4-FFF2-40B4-BE49-F238E27FC236}">
                <a16:creationId xmlns:a16="http://schemas.microsoft.com/office/drawing/2014/main" id="{EB8A8B0A-6E87-47B4-B7F8-DC9B0A11385A}"/>
              </a:ext>
            </a:extLst>
          </p:cNvPr>
          <p:cNvSpPr>
            <a:spLocks noGrp="1"/>
          </p:cNvSpPr>
          <p:nvPr>
            <p:ph type="body" sz="quarter" idx="20" hasCustomPrompt="1"/>
          </p:nvPr>
        </p:nvSpPr>
        <p:spPr>
          <a:xfrm>
            <a:off x="717198" y="4148319"/>
            <a:ext cx="3512896" cy="1005848"/>
          </a:xfrm>
          <a:prstGeom prst="rect">
            <a:avLst/>
          </a:prstGeom>
        </p:spPr>
        <p:txBody>
          <a:bodyPr lIns="0" tIns="0" rIns="0" bIns="0">
            <a:spAutoFit/>
          </a:bodyPr>
          <a:lstStyle>
            <a:lvl1pPr>
              <a:defRPr sz="2500" b="1">
                <a:solidFill>
                  <a:schemeClr val="tx2"/>
                </a:solidFill>
              </a:defRPr>
            </a:lvl1pPr>
            <a:lvl2pPr marL="450850" indent="0">
              <a:buNone/>
              <a:defRPr lang="en-GB" sz="1900" b="0" i="0" u="none" strike="noStrike" baseline="0" smtClean="0"/>
            </a:lvl2pPr>
            <a:lvl3pPr marL="787400" indent="-342900">
              <a:buFont typeface="Arial" panose="020B0604020202020204" pitchFamily="34" charset="0"/>
              <a:buChar char="•"/>
              <a:defRPr/>
            </a:lvl3pPr>
          </a:lstStyle>
          <a:p>
            <a:pPr lvl="0"/>
            <a:r>
              <a:rPr lang="de-DE" dirty="0"/>
              <a:t>3. Kapitel</a:t>
            </a:r>
          </a:p>
          <a:p>
            <a:pPr lvl="1"/>
            <a:r>
              <a:rPr lang="de-DE" dirty="0"/>
              <a:t>3.1. </a:t>
            </a:r>
            <a:r>
              <a:rPr lang="de-DE" sz="1900" b="0" i="0" u="none" strike="noStrike" baseline="0" dirty="0">
                <a:latin typeface="ArialMT"/>
              </a:rPr>
              <a:t>Unterkapitel</a:t>
            </a:r>
          </a:p>
          <a:p>
            <a:pPr lvl="1"/>
            <a:r>
              <a:rPr lang="de-DE" sz="1900" b="0" i="0" u="none" strike="noStrike" baseline="0" dirty="0">
                <a:latin typeface="ArialMT"/>
              </a:rPr>
              <a:t>3.2. Unterkapitel</a:t>
            </a:r>
            <a:endParaRPr lang="de-DE" dirty="0"/>
          </a:p>
        </p:txBody>
      </p:sp>
      <p:sp>
        <p:nvSpPr>
          <p:cNvPr id="17" name="Textplatzhalter 10">
            <a:extLst>
              <a:ext uri="{FF2B5EF4-FFF2-40B4-BE49-F238E27FC236}">
                <a16:creationId xmlns:a16="http://schemas.microsoft.com/office/drawing/2014/main" id="{4C58E79D-C688-4B3C-B007-B18B2B8B600D}"/>
              </a:ext>
            </a:extLst>
          </p:cNvPr>
          <p:cNvSpPr>
            <a:spLocks noGrp="1"/>
          </p:cNvSpPr>
          <p:nvPr>
            <p:ph type="body" sz="quarter" idx="21" hasCustomPrompt="1"/>
          </p:nvPr>
        </p:nvSpPr>
        <p:spPr>
          <a:xfrm>
            <a:off x="4572000" y="4148319"/>
            <a:ext cx="3512896" cy="1005848"/>
          </a:xfrm>
          <a:prstGeom prst="rect">
            <a:avLst/>
          </a:prstGeom>
        </p:spPr>
        <p:txBody>
          <a:bodyPr lIns="0" tIns="0" rIns="0" bIns="0">
            <a:spAutoFit/>
          </a:bodyPr>
          <a:lstStyle>
            <a:lvl1pPr>
              <a:defRPr sz="2500" b="1">
                <a:solidFill>
                  <a:schemeClr val="tx2"/>
                </a:solidFill>
              </a:defRPr>
            </a:lvl1pPr>
            <a:lvl2pPr marL="450850" indent="0">
              <a:buNone/>
              <a:defRPr lang="en-GB" sz="1900" b="0" i="0" u="none" strike="noStrike" baseline="0" smtClean="0"/>
            </a:lvl2pPr>
            <a:lvl3pPr marL="787400" indent="-342900">
              <a:buFont typeface="Arial" panose="020B0604020202020204" pitchFamily="34" charset="0"/>
              <a:buChar char="•"/>
              <a:defRPr/>
            </a:lvl3pPr>
          </a:lstStyle>
          <a:p>
            <a:pPr lvl="0"/>
            <a:r>
              <a:rPr lang="de-DE" dirty="0"/>
              <a:t>6. Kapitel</a:t>
            </a:r>
          </a:p>
          <a:p>
            <a:pPr lvl="1"/>
            <a:r>
              <a:rPr lang="de-DE" dirty="0"/>
              <a:t>6.1. </a:t>
            </a:r>
            <a:r>
              <a:rPr lang="de-DE" sz="1900" b="0" i="0" u="none" strike="noStrike" baseline="0" dirty="0">
                <a:latin typeface="ArialMT"/>
              </a:rPr>
              <a:t>Unterkapitel</a:t>
            </a:r>
          </a:p>
          <a:p>
            <a:pPr lvl="1"/>
            <a:r>
              <a:rPr lang="de-DE" sz="1900" b="0" i="0" u="none" strike="noStrike" baseline="0" dirty="0">
                <a:latin typeface="ArialMT"/>
              </a:rPr>
              <a:t>6.2. Unterkapitel</a:t>
            </a:r>
            <a:endParaRPr lang="de-DE" dirty="0"/>
          </a:p>
        </p:txBody>
      </p:sp>
    </p:spTree>
    <p:extLst>
      <p:ext uri="{BB962C8B-B14F-4D97-AF65-F5344CB8AC3E}">
        <p14:creationId xmlns:p14="http://schemas.microsoft.com/office/powerpoint/2010/main" val="126053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seite große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720000" y="1222427"/>
            <a:ext cx="6660000" cy="384721"/>
          </a:xfrm>
          <a:prstGeom prst="rect">
            <a:avLst/>
          </a:prstGeom>
        </p:spPr>
        <p:txBody>
          <a:bodyPr lIns="0" tIns="0" rIns="0" bIns="0">
            <a:spAutoFit/>
          </a:bodyPr>
          <a:lstStyle>
            <a:lvl1pPr>
              <a:defRPr lang="de-DE" sz="2500" dirty="0">
                <a:solidFill>
                  <a:schemeClr val="tx2"/>
                </a:solidFill>
                <a:latin typeface="+mj-lt"/>
              </a:defRPr>
            </a:lvl1pPr>
          </a:lstStyle>
          <a:p>
            <a:pPr lvl="0"/>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dirty="0"/>
              <a:t>AWO Kreisverband Rosenheim – Miesbach E. V. / Januar 2025</a:t>
            </a:r>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18" name="Textplatzhalter 19">
            <a:extLst>
              <a:ext uri="{FF2B5EF4-FFF2-40B4-BE49-F238E27FC236}">
                <a16:creationId xmlns:a16="http://schemas.microsoft.com/office/drawing/2014/main" id="{65E693F4-7601-4892-AF28-E1A94E81057A}"/>
              </a:ext>
            </a:extLst>
          </p:cNvPr>
          <p:cNvSpPr>
            <a:spLocks noGrp="1"/>
          </p:cNvSpPr>
          <p:nvPr>
            <p:ph type="body" sz="quarter" idx="16" hasCustomPrompt="1"/>
          </p:nvPr>
        </p:nvSpPr>
        <p:spPr>
          <a:xfrm>
            <a:off x="719998" y="1877013"/>
            <a:ext cx="6660000" cy="292388"/>
          </a:xfrm>
          <a:prstGeom prst="rect">
            <a:avLst/>
          </a:prstGeom>
        </p:spPr>
        <p:txBody>
          <a:bodyPr lIns="0" tIns="0" rIns="0" bIns="0">
            <a:noAutofit/>
          </a:bodyPr>
          <a:lstStyle>
            <a:lvl1pPr>
              <a:defRPr b="1"/>
            </a:lvl1pPr>
          </a:lstStyle>
          <a:p>
            <a:pPr lvl="0"/>
            <a:r>
              <a:rPr lang="de-DE" dirty="0"/>
              <a:t>Zwischenüberschrift hinzufügen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719998" y="2175974"/>
            <a:ext cx="6660000" cy="3780000"/>
          </a:xfrm>
          <a:prstGeom prst="rect">
            <a:avLst/>
          </a:prstGeom>
        </p:spPr>
        <p:txBody>
          <a:bodyPr lIns="0" tIns="0" rIns="0" bIns="0"/>
          <a:lstStyle>
            <a:lvl4pPr>
              <a:buClr>
                <a:schemeClr val="tx2"/>
              </a:buClr>
              <a:defRPr/>
            </a:lvl4pPr>
            <a:lvl5pPr>
              <a:buClr>
                <a:schemeClr val="tx2"/>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402831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seite Zwischen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hasCustomPrompt="1"/>
          </p:nvPr>
        </p:nvSpPr>
        <p:spPr>
          <a:xfrm>
            <a:off x="720000" y="1233857"/>
            <a:ext cx="6660000" cy="292388"/>
          </a:xfrm>
          <a:prstGeom prst="rect">
            <a:avLst/>
          </a:prstGeom>
        </p:spPr>
        <p:txBody>
          <a:bodyPr lIns="0" tIns="0" rIns="0" bIns="0">
            <a:spAutoFit/>
          </a:bodyPr>
          <a:lstStyle>
            <a:lvl1pPr>
              <a:defRPr sz="1900">
                <a:solidFill>
                  <a:schemeClr val="tx2"/>
                </a:solidFill>
                <a:latin typeface="+mj-lt"/>
              </a:defRPr>
            </a:lvl1pPr>
          </a:lstStyle>
          <a:p>
            <a:r>
              <a:rPr lang="de-DE" dirty="0"/>
              <a:t>Zwischenüberschrift hinzufügen</a:t>
            </a:r>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719998" y="1539000"/>
            <a:ext cx="6660000" cy="2324340"/>
          </a:xfrm>
          <a:prstGeom prst="rect">
            <a:avLst/>
          </a:prstGeom>
        </p:spPr>
        <p:txBody>
          <a:bodyPr lIns="0" tIns="0" rIns="0" bIns="0"/>
          <a:lstStyle>
            <a:lvl4pPr>
              <a:buClr>
                <a:schemeClr val="tx2"/>
              </a:buClr>
              <a:defRPr/>
            </a:lvl4pPr>
            <a:lvl5pPr>
              <a:buClr>
                <a:schemeClr val="tx2"/>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extplatzhalter 19">
            <a:extLst>
              <a:ext uri="{FF2B5EF4-FFF2-40B4-BE49-F238E27FC236}">
                <a16:creationId xmlns:a16="http://schemas.microsoft.com/office/drawing/2014/main" id="{514F9326-45EB-4C8E-85CC-F35C71F406FA}"/>
              </a:ext>
            </a:extLst>
          </p:cNvPr>
          <p:cNvSpPr>
            <a:spLocks noGrp="1"/>
          </p:cNvSpPr>
          <p:nvPr>
            <p:ph type="body" sz="quarter" idx="18"/>
          </p:nvPr>
        </p:nvSpPr>
        <p:spPr>
          <a:xfrm>
            <a:off x="719998" y="4418229"/>
            <a:ext cx="6660000" cy="1407852"/>
          </a:xfrm>
          <a:prstGeom prst="rect">
            <a:avLst/>
          </a:prstGeom>
        </p:spPr>
        <p:txBody>
          <a:bodyPr lIns="0" tIns="0" rIns="0" bIns="0"/>
          <a:lstStyle>
            <a:lvl1pPr>
              <a:lnSpc>
                <a:spcPts val="2050"/>
              </a:lnSpc>
              <a:defRPr sz="1700"/>
            </a:lvl1pPr>
            <a:lvl2pPr>
              <a:lnSpc>
                <a:spcPts val="2050"/>
              </a:lnSpc>
              <a:defRPr sz="1700"/>
            </a:lvl2pPr>
            <a:lvl3pPr>
              <a:lnSpc>
                <a:spcPts val="2050"/>
              </a:lnSpc>
              <a:defRPr sz="1700"/>
            </a:lvl3pPr>
            <a:lvl4pPr>
              <a:lnSpc>
                <a:spcPts val="2050"/>
              </a:lnSpc>
              <a:buClr>
                <a:schemeClr val="tx2"/>
              </a:buClr>
              <a:defRPr sz="1700"/>
            </a:lvl4pPr>
            <a:lvl5pPr>
              <a:lnSpc>
                <a:spcPts val="2050"/>
              </a:lnSpc>
              <a:buClr>
                <a:schemeClr val="tx2"/>
              </a:buClr>
              <a:defRPr sz="17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Textplatzhalter 11">
            <a:extLst>
              <a:ext uri="{FF2B5EF4-FFF2-40B4-BE49-F238E27FC236}">
                <a16:creationId xmlns:a16="http://schemas.microsoft.com/office/drawing/2014/main" id="{BEC0F5FB-F31D-4D69-9C01-F8F41B19C77C}"/>
              </a:ext>
            </a:extLst>
          </p:cNvPr>
          <p:cNvSpPr>
            <a:spLocks noGrp="1"/>
          </p:cNvSpPr>
          <p:nvPr>
            <p:ph type="body" sz="quarter" idx="19" hasCustomPrompt="1"/>
          </p:nvPr>
        </p:nvSpPr>
        <p:spPr>
          <a:xfrm>
            <a:off x="717550" y="4151310"/>
            <a:ext cx="6659563" cy="238125"/>
          </a:xfrm>
          <a:prstGeom prst="rect">
            <a:avLst/>
          </a:prstGeom>
        </p:spPr>
        <p:txBody>
          <a:bodyPr lIns="0" tIns="0" rIns="0" bIns="0"/>
          <a:lstStyle>
            <a:lvl1pPr>
              <a:defRPr sz="1700" b="1">
                <a:latin typeface="+mj-lt"/>
              </a:defRPr>
            </a:lvl1pPr>
          </a:lstStyle>
          <a:p>
            <a:pPr lvl="0"/>
            <a:r>
              <a:rPr lang="de-DE" dirty="0"/>
              <a:t>Zwischenüberschrift hinzufügen</a:t>
            </a:r>
          </a:p>
        </p:txBody>
      </p:sp>
    </p:spTree>
    <p:extLst>
      <p:ext uri="{BB962C8B-B14F-4D97-AF65-F5344CB8AC3E}">
        <p14:creationId xmlns:p14="http://schemas.microsoft.com/office/powerpoint/2010/main" val="3323133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Bild Kombi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720000" y="1233857"/>
            <a:ext cx="4320000" cy="292388"/>
          </a:xfrm>
          <a:prstGeom prst="rect">
            <a:avLst/>
          </a:prstGeom>
        </p:spPr>
        <p:txBody>
          <a:bodyPr wrap="square" lIns="0" tIns="0" rIns="0" bIns="0">
            <a:spAutoFit/>
          </a:bodyPr>
          <a:lstStyle>
            <a:lvl1pPr>
              <a:defRPr sz="1900">
                <a:solidFill>
                  <a:schemeClr val="tx2"/>
                </a:solidFill>
                <a:latin typeface="+mj-lt"/>
              </a:defRPr>
            </a:lvl1pPr>
          </a:lstStyle>
          <a:p>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a:xfrm>
            <a:off x="7906694" y="6375541"/>
            <a:ext cx="697306" cy="153888"/>
          </a:xfrm>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719998" y="2115046"/>
            <a:ext cx="4320000" cy="3734321"/>
          </a:xfrm>
          <a:prstGeom prst="rect">
            <a:avLst/>
          </a:prstGeom>
        </p:spPr>
        <p:txBody>
          <a:bodyPr lIns="0" tIns="0" rIns="0" bIns="0"/>
          <a:lstStyle>
            <a:lvl4pPr>
              <a:buClr>
                <a:schemeClr val="tx2"/>
              </a:buClr>
              <a:defRPr/>
            </a:lvl4pPr>
            <a:lvl5pPr>
              <a:buClr>
                <a:schemeClr val="tx2"/>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Bildplatzhalter 7">
            <a:extLst>
              <a:ext uri="{FF2B5EF4-FFF2-40B4-BE49-F238E27FC236}">
                <a16:creationId xmlns:a16="http://schemas.microsoft.com/office/drawing/2014/main" id="{4B5C8274-4F2B-4CB4-AC0E-660C780B9382}"/>
              </a:ext>
            </a:extLst>
          </p:cNvPr>
          <p:cNvSpPr>
            <a:spLocks noGrp="1"/>
          </p:cNvSpPr>
          <p:nvPr>
            <p:ph type="pic" sz="quarter" idx="18"/>
          </p:nvPr>
        </p:nvSpPr>
        <p:spPr>
          <a:xfrm>
            <a:off x="5418000" y="1306882"/>
            <a:ext cx="3186000" cy="2160000"/>
          </a:xfrm>
          <a:prstGeom prst="rect">
            <a:avLst/>
          </a:prstGeom>
        </p:spPr>
        <p:txBody>
          <a:bodyPr/>
          <a:lstStyle/>
          <a:p>
            <a:r>
              <a:rPr lang="de-DE"/>
              <a:t>Bild durch Klicken auf Symbol hinzufügen</a:t>
            </a:r>
          </a:p>
        </p:txBody>
      </p:sp>
      <p:sp>
        <p:nvSpPr>
          <p:cNvPr id="11" name="Bildplatzhalter 7">
            <a:extLst>
              <a:ext uri="{FF2B5EF4-FFF2-40B4-BE49-F238E27FC236}">
                <a16:creationId xmlns:a16="http://schemas.microsoft.com/office/drawing/2014/main" id="{8AE079F9-B2EA-4D2F-AE1B-7BE03196CCB6}"/>
              </a:ext>
            </a:extLst>
          </p:cNvPr>
          <p:cNvSpPr>
            <a:spLocks noGrp="1"/>
          </p:cNvSpPr>
          <p:nvPr>
            <p:ph type="pic" sz="quarter" idx="19"/>
          </p:nvPr>
        </p:nvSpPr>
        <p:spPr>
          <a:xfrm>
            <a:off x="5418000" y="3689367"/>
            <a:ext cx="3186000" cy="2160000"/>
          </a:xfrm>
          <a:prstGeom prst="rect">
            <a:avLst/>
          </a:prstGeom>
        </p:spPr>
        <p:txBody>
          <a:bodyPr/>
          <a:lstStyle/>
          <a:p>
            <a:r>
              <a:rPr lang="de-DE"/>
              <a:t>Bild durch Klicken auf Symbol hinzufügen</a:t>
            </a:r>
          </a:p>
        </p:txBody>
      </p:sp>
    </p:spTree>
    <p:extLst>
      <p:ext uri="{BB962C8B-B14F-4D97-AF65-F5344CB8AC3E}">
        <p14:creationId xmlns:p14="http://schemas.microsoft.com/office/powerpoint/2010/main" val="72448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Bild Kombi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4284000" y="1233857"/>
            <a:ext cx="4320000" cy="292388"/>
          </a:xfrm>
          <a:prstGeom prst="rect">
            <a:avLst/>
          </a:prstGeom>
        </p:spPr>
        <p:txBody>
          <a:bodyPr wrap="square" lIns="0" tIns="0" rIns="0" bIns="0">
            <a:spAutoFit/>
          </a:bodyPr>
          <a:lstStyle>
            <a:lvl1pPr>
              <a:defRPr sz="1900">
                <a:solidFill>
                  <a:schemeClr val="tx2"/>
                </a:solidFill>
                <a:latin typeface="+mj-lt"/>
              </a:defRPr>
            </a:lvl1pPr>
          </a:lstStyle>
          <a:p>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a:xfrm>
            <a:off x="7906694" y="6375541"/>
            <a:ext cx="697306" cy="153888"/>
          </a:xfrm>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4284000" y="2115046"/>
            <a:ext cx="4320000" cy="3734321"/>
          </a:xfrm>
          <a:prstGeom prst="rect">
            <a:avLst/>
          </a:prstGeom>
        </p:spPr>
        <p:txBody>
          <a:bodyPr lIns="0" tIns="0" rIns="0" bIns="0"/>
          <a:lstStyle>
            <a:lvl4pPr>
              <a:buClr>
                <a:schemeClr val="tx2"/>
              </a:buClr>
              <a:defRPr/>
            </a:lvl4pPr>
            <a:lvl5pPr>
              <a:buClr>
                <a:schemeClr val="tx2"/>
              </a:buCl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Bildplatzhalter 7">
            <a:extLst>
              <a:ext uri="{FF2B5EF4-FFF2-40B4-BE49-F238E27FC236}">
                <a16:creationId xmlns:a16="http://schemas.microsoft.com/office/drawing/2014/main" id="{4B5C8274-4F2B-4CB4-AC0E-660C780B9382}"/>
              </a:ext>
            </a:extLst>
          </p:cNvPr>
          <p:cNvSpPr>
            <a:spLocks noGrp="1"/>
          </p:cNvSpPr>
          <p:nvPr>
            <p:ph type="pic" sz="quarter" idx="18"/>
          </p:nvPr>
        </p:nvSpPr>
        <p:spPr>
          <a:xfrm>
            <a:off x="720000" y="1294182"/>
            <a:ext cx="3186000" cy="2160000"/>
          </a:xfrm>
          <a:prstGeom prst="rect">
            <a:avLst/>
          </a:prstGeom>
        </p:spPr>
        <p:txBody>
          <a:bodyPr/>
          <a:lstStyle/>
          <a:p>
            <a:r>
              <a:rPr lang="de-DE"/>
              <a:t>Bild durch Klicken auf Symbol hinzufügen</a:t>
            </a:r>
          </a:p>
        </p:txBody>
      </p:sp>
      <p:sp>
        <p:nvSpPr>
          <p:cNvPr id="11" name="Bildplatzhalter 7">
            <a:extLst>
              <a:ext uri="{FF2B5EF4-FFF2-40B4-BE49-F238E27FC236}">
                <a16:creationId xmlns:a16="http://schemas.microsoft.com/office/drawing/2014/main" id="{8AE079F9-B2EA-4D2F-AE1B-7BE03196CCB6}"/>
              </a:ext>
            </a:extLst>
          </p:cNvPr>
          <p:cNvSpPr>
            <a:spLocks noGrp="1"/>
          </p:cNvSpPr>
          <p:nvPr>
            <p:ph type="pic" sz="quarter" idx="19"/>
          </p:nvPr>
        </p:nvSpPr>
        <p:spPr>
          <a:xfrm>
            <a:off x="720000" y="3676667"/>
            <a:ext cx="3186000" cy="2160000"/>
          </a:xfrm>
          <a:prstGeom prst="rect">
            <a:avLst/>
          </a:prstGeom>
        </p:spPr>
        <p:txBody>
          <a:bodyPr/>
          <a:lstStyle/>
          <a:p>
            <a:r>
              <a:rPr lang="de-DE"/>
              <a:t>Bild durch Klicken auf Symbol hinzufügen</a:t>
            </a:r>
          </a:p>
        </p:txBody>
      </p:sp>
    </p:spTree>
    <p:extLst>
      <p:ext uri="{BB962C8B-B14F-4D97-AF65-F5344CB8AC3E}">
        <p14:creationId xmlns:p14="http://schemas.microsoft.com/office/powerpoint/2010/main" val="414763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Bild Kombi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720000" y="1222427"/>
            <a:ext cx="4536000" cy="384721"/>
          </a:xfrm>
          <a:prstGeom prst="rect">
            <a:avLst/>
          </a:prstGeom>
        </p:spPr>
        <p:txBody>
          <a:bodyPr wrap="square" lIns="0" tIns="0" rIns="0" bIns="0">
            <a:spAutoFit/>
          </a:bodyPr>
          <a:lstStyle>
            <a:lvl1pPr>
              <a:defRPr sz="2500">
                <a:solidFill>
                  <a:schemeClr val="tx2"/>
                </a:solidFill>
                <a:latin typeface="+mj-lt"/>
              </a:defRPr>
            </a:lvl1pPr>
          </a:lstStyle>
          <a:p>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a:xfrm>
            <a:off x="7906694" y="6375541"/>
            <a:ext cx="697306" cy="153888"/>
          </a:xfrm>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719998" y="2143625"/>
            <a:ext cx="4536000" cy="3717258"/>
          </a:xfrm>
          <a:prstGeom prst="rect">
            <a:avLst/>
          </a:prstGeom>
        </p:spPr>
        <p:txBody>
          <a:bodyPr lIns="0" tIns="0" rIns="0" bIns="0"/>
          <a:lstStyle>
            <a:lvl1pPr>
              <a:defRPr sz="1900"/>
            </a:lvl1pPr>
            <a:lvl2pPr>
              <a:defRPr sz="1900"/>
            </a:lvl2pPr>
            <a:lvl3pPr>
              <a:defRPr sz="1900"/>
            </a:lvl3pPr>
            <a:lvl4pPr>
              <a:buClr>
                <a:schemeClr val="tx2"/>
              </a:buClr>
              <a:defRPr sz="1900"/>
            </a:lvl4pPr>
            <a:lvl5pPr>
              <a:buClr>
                <a:schemeClr val="tx2"/>
              </a:buClr>
              <a:defRPr sz="19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Bildplatzhalter 7">
            <a:extLst>
              <a:ext uri="{FF2B5EF4-FFF2-40B4-BE49-F238E27FC236}">
                <a16:creationId xmlns:a16="http://schemas.microsoft.com/office/drawing/2014/main" id="{4B5C8274-4F2B-4CB4-AC0E-660C780B9382}"/>
              </a:ext>
            </a:extLst>
          </p:cNvPr>
          <p:cNvSpPr>
            <a:spLocks noGrp="1"/>
          </p:cNvSpPr>
          <p:nvPr>
            <p:ph type="pic" sz="quarter" idx="18"/>
          </p:nvPr>
        </p:nvSpPr>
        <p:spPr>
          <a:xfrm>
            <a:off x="5418000" y="1263702"/>
            <a:ext cx="3186000" cy="4554000"/>
          </a:xfrm>
          <a:prstGeom prst="rect">
            <a:avLst/>
          </a:prstGeom>
        </p:spPr>
        <p:txBody>
          <a:bodyPr/>
          <a:lstStyle/>
          <a:p>
            <a:r>
              <a:rPr lang="de-DE"/>
              <a:t>Bild durch Klicken auf Symbol hinzufügen</a:t>
            </a:r>
            <a:endParaRPr lang="de-DE" dirty="0"/>
          </a:p>
        </p:txBody>
      </p:sp>
      <p:sp>
        <p:nvSpPr>
          <p:cNvPr id="13" name="Textplatzhalter 19">
            <a:extLst>
              <a:ext uri="{FF2B5EF4-FFF2-40B4-BE49-F238E27FC236}">
                <a16:creationId xmlns:a16="http://schemas.microsoft.com/office/drawing/2014/main" id="{9A3DE682-6273-4FE1-AAB5-11D392FBA230}"/>
              </a:ext>
            </a:extLst>
          </p:cNvPr>
          <p:cNvSpPr>
            <a:spLocks noGrp="1"/>
          </p:cNvSpPr>
          <p:nvPr>
            <p:ph type="body" sz="quarter" idx="19" hasCustomPrompt="1"/>
          </p:nvPr>
        </p:nvSpPr>
        <p:spPr>
          <a:xfrm>
            <a:off x="720000" y="1853198"/>
            <a:ext cx="4536000" cy="292388"/>
          </a:xfrm>
          <a:prstGeom prst="rect">
            <a:avLst/>
          </a:prstGeom>
        </p:spPr>
        <p:txBody>
          <a:bodyPr lIns="0" tIns="0" rIns="0" bIns="0">
            <a:noAutofit/>
          </a:bodyPr>
          <a:lstStyle>
            <a:lvl1pPr>
              <a:defRPr sz="1900" b="1"/>
            </a:lvl1pPr>
          </a:lstStyle>
          <a:p>
            <a:pPr lvl="0"/>
            <a:r>
              <a:rPr lang="de-DE" dirty="0"/>
              <a:t>Zwischenüberschrift hinzufügen</a:t>
            </a:r>
          </a:p>
        </p:txBody>
      </p:sp>
    </p:spTree>
    <p:extLst>
      <p:ext uri="{BB962C8B-B14F-4D97-AF65-F5344CB8AC3E}">
        <p14:creationId xmlns:p14="http://schemas.microsoft.com/office/powerpoint/2010/main" val="386566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Bild Kombi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0A060-E135-4D91-8FE2-F45A6BFEA0C4}"/>
              </a:ext>
            </a:extLst>
          </p:cNvPr>
          <p:cNvSpPr>
            <a:spLocks noGrp="1"/>
          </p:cNvSpPr>
          <p:nvPr>
            <p:ph type="title"/>
          </p:nvPr>
        </p:nvSpPr>
        <p:spPr>
          <a:xfrm>
            <a:off x="720000" y="1214807"/>
            <a:ext cx="4536000" cy="292388"/>
          </a:xfrm>
          <a:prstGeom prst="rect">
            <a:avLst/>
          </a:prstGeom>
        </p:spPr>
        <p:txBody>
          <a:bodyPr wrap="square" lIns="0" tIns="0" rIns="0" bIns="0">
            <a:spAutoFit/>
          </a:bodyPr>
          <a:lstStyle>
            <a:lvl1pPr>
              <a:defRPr sz="1900">
                <a:solidFill>
                  <a:schemeClr val="tx2"/>
                </a:solidFill>
                <a:latin typeface="+mj-lt"/>
              </a:defRPr>
            </a:lvl1pPr>
          </a:lstStyle>
          <a:p>
            <a:r>
              <a:rPr lang="de-DE"/>
              <a:t>Mastertitelformat bearbeiten</a:t>
            </a:r>
            <a:endParaRPr lang="de-DE" dirty="0"/>
          </a:p>
        </p:txBody>
      </p:sp>
      <p:sp>
        <p:nvSpPr>
          <p:cNvPr id="3" name="Foliennummernplatzhalter 2">
            <a:extLst>
              <a:ext uri="{FF2B5EF4-FFF2-40B4-BE49-F238E27FC236}">
                <a16:creationId xmlns:a16="http://schemas.microsoft.com/office/drawing/2014/main" id="{427AEA6C-B3BF-4D84-BC98-6F38DB203F0A}"/>
              </a:ext>
            </a:extLst>
          </p:cNvPr>
          <p:cNvSpPr>
            <a:spLocks noGrp="1"/>
          </p:cNvSpPr>
          <p:nvPr>
            <p:ph type="sldNum" sz="quarter" idx="10"/>
          </p:nvPr>
        </p:nvSpPr>
        <p:spPr>
          <a:xfrm>
            <a:off x="7906694" y="6375541"/>
            <a:ext cx="697306" cy="153888"/>
          </a:xfrm>
        </p:spPr>
        <p:txBody>
          <a:bodyPr/>
          <a:lstStyle/>
          <a:p>
            <a:r>
              <a:rPr lang="de-DE" dirty="0"/>
              <a:t> SEITE </a:t>
            </a:r>
            <a:fld id="{0B00A24D-5804-491B-8E75-D94872E9DAC3}" type="slidenum">
              <a:rPr lang="de-DE" smtClean="0"/>
              <a:pPr/>
              <a:t>‹Nr.›</a:t>
            </a:fld>
            <a:endParaRPr lang="de-DE" dirty="0"/>
          </a:p>
        </p:txBody>
      </p:sp>
      <p:sp>
        <p:nvSpPr>
          <p:cNvPr id="4" name="Fußzeilenplatzhalter 3">
            <a:extLst>
              <a:ext uri="{FF2B5EF4-FFF2-40B4-BE49-F238E27FC236}">
                <a16:creationId xmlns:a16="http://schemas.microsoft.com/office/drawing/2014/main" id="{5093DD6E-215C-4AEA-BE2C-E07A14DA9ABF}"/>
              </a:ext>
            </a:extLst>
          </p:cNvPr>
          <p:cNvSpPr>
            <a:spLocks noGrp="1"/>
          </p:cNvSpPr>
          <p:nvPr>
            <p:ph type="ftr" sz="quarter" idx="11"/>
          </p:nvPr>
        </p:nvSpPr>
        <p:spPr/>
        <p:txBody>
          <a:bodyPr/>
          <a:lstStyle/>
          <a:p>
            <a:r>
              <a:rPr lang="de-DE"/>
              <a:t>AWO Kreisverband Rosenheim E. V. / Februar 2021</a:t>
            </a:r>
            <a:endParaRPr lang="de-DE" dirty="0"/>
          </a:p>
        </p:txBody>
      </p:sp>
      <p:sp>
        <p:nvSpPr>
          <p:cNvPr id="5" name="Textplatzhalter 4">
            <a:extLst>
              <a:ext uri="{FF2B5EF4-FFF2-40B4-BE49-F238E27FC236}">
                <a16:creationId xmlns:a16="http://schemas.microsoft.com/office/drawing/2014/main" id="{E0B991C5-FBD7-48D6-8126-E174724CC012}"/>
              </a:ext>
            </a:extLst>
          </p:cNvPr>
          <p:cNvSpPr>
            <a:spLocks noGrp="1"/>
          </p:cNvSpPr>
          <p:nvPr>
            <p:ph type="body" sz="quarter" idx="15" hasCustomPrompt="1"/>
          </p:nvPr>
        </p:nvSpPr>
        <p:spPr>
          <a:xfrm>
            <a:off x="717198" y="540000"/>
            <a:ext cx="1854207" cy="197510"/>
          </a:xfrm>
          <a:prstGeom prst="rect">
            <a:avLst/>
          </a:prstGeom>
          <a:solidFill>
            <a:schemeClr val="tx2"/>
          </a:solidFill>
        </p:spPr>
        <p:txBody>
          <a:bodyPr vert="horz" wrap="none" lIns="72000" tIns="21600" rIns="72000" bIns="21600" rtlCol="0" anchor="ctr" anchorCtr="0">
            <a:spAutoFit/>
          </a:bodyPr>
          <a:lstStyle>
            <a:lvl1pPr>
              <a:defRPr lang="de-DE" sz="1000" b="1" cap="all" dirty="0" smtClean="0">
                <a:solidFill>
                  <a:schemeClr val="bg1"/>
                </a:solidFill>
              </a:defRPr>
            </a:lvl1pPr>
            <a:lvl2pPr>
              <a:defRPr lang="de-DE" sz="1800" dirty="0" smtClean="0"/>
            </a:lvl2pPr>
            <a:lvl3pPr>
              <a:defRPr lang="de-DE" sz="1800" dirty="0" smtClean="0"/>
            </a:lvl3pPr>
            <a:lvl4pPr>
              <a:defRPr lang="de-DE" sz="1800" dirty="0" smtClean="0"/>
            </a:lvl4pPr>
            <a:lvl5pPr>
              <a:defRPr lang="en-GB" sz="1800" dirty="0"/>
            </a:lvl5pPr>
          </a:lstStyle>
          <a:p>
            <a:pPr lvl="0"/>
            <a:r>
              <a:rPr lang="de-DE" dirty="0"/>
              <a:t>Titel der Präsentation</a:t>
            </a:r>
          </a:p>
        </p:txBody>
      </p:sp>
      <p:sp>
        <p:nvSpPr>
          <p:cNvPr id="20" name="Textplatzhalter 19">
            <a:extLst>
              <a:ext uri="{FF2B5EF4-FFF2-40B4-BE49-F238E27FC236}">
                <a16:creationId xmlns:a16="http://schemas.microsoft.com/office/drawing/2014/main" id="{8F161536-3D79-42CE-A9F3-C0A5677D2171}"/>
              </a:ext>
            </a:extLst>
          </p:cNvPr>
          <p:cNvSpPr>
            <a:spLocks noGrp="1"/>
          </p:cNvSpPr>
          <p:nvPr>
            <p:ph type="body" sz="quarter" idx="17"/>
          </p:nvPr>
        </p:nvSpPr>
        <p:spPr>
          <a:xfrm>
            <a:off x="719998" y="2085975"/>
            <a:ext cx="4536000" cy="3774908"/>
          </a:xfrm>
          <a:prstGeom prst="rect">
            <a:avLst/>
          </a:prstGeom>
        </p:spPr>
        <p:txBody>
          <a:bodyPr lIns="0" tIns="0" rIns="0" bIns="0"/>
          <a:lstStyle>
            <a:lvl1pPr>
              <a:defRPr sz="1900"/>
            </a:lvl1pPr>
            <a:lvl2pPr>
              <a:defRPr sz="1900"/>
            </a:lvl2pPr>
            <a:lvl3pPr>
              <a:defRPr sz="1900"/>
            </a:lvl3pPr>
            <a:lvl4pPr>
              <a:buClr>
                <a:schemeClr val="tx2"/>
              </a:buClr>
              <a:defRPr sz="1900"/>
            </a:lvl4pPr>
            <a:lvl5pPr>
              <a:buClr>
                <a:schemeClr val="tx2"/>
              </a:buClr>
              <a:defRPr sz="19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Bildplatzhalter 7">
            <a:extLst>
              <a:ext uri="{FF2B5EF4-FFF2-40B4-BE49-F238E27FC236}">
                <a16:creationId xmlns:a16="http://schemas.microsoft.com/office/drawing/2014/main" id="{4B5C8274-4F2B-4CB4-AC0E-660C780B9382}"/>
              </a:ext>
            </a:extLst>
          </p:cNvPr>
          <p:cNvSpPr>
            <a:spLocks noGrp="1"/>
          </p:cNvSpPr>
          <p:nvPr>
            <p:ph type="pic" sz="quarter" idx="18"/>
          </p:nvPr>
        </p:nvSpPr>
        <p:spPr>
          <a:xfrm>
            <a:off x="5418000" y="1263702"/>
            <a:ext cx="3186000" cy="4554000"/>
          </a:xfrm>
          <a:prstGeom prst="rect">
            <a:avLst/>
          </a:prstGeom>
        </p:spPr>
        <p:txBody>
          <a:bodyPr/>
          <a:lstStyle/>
          <a:p>
            <a:r>
              <a:rPr lang="de-DE"/>
              <a:t>Bild durch Klicken auf Symbol hinzufügen</a:t>
            </a:r>
          </a:p>
        </p:txBody>
      </p:sp>
    </p:spTree>
    <p:extLst>
      <p:ext uri="{BB962C8B-B14F-4D97-AF65-F5344CB8AC3E}">
        <p14:creationId xmlns:p14="http://schemas.microsoft.com/office/powerpoint/2010/main" val="351572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7906694" y="6375541"/>
            <a:ext cx="697306" cy="153888"/>
          </a:xfrm>
          <a:prstGeom prst="rect">
            <a:avLst/>
          </a:prstGeom>
        </p:spPr>
        <p:txBody>
          <a:bodyPr vert="horz" wrap="none" lIns="0" tIns="0" rIns="0" bIns="0" rtlCol="0" anchor="ctr" anchorCtr="0">
            <a:spAutoFit/>
          </a:bodyPr>
          <a:lstStyle>
            <a:lvl1pPr algn="r">
              <a:defRPr sz="1000">
                <a:solidFill>
                  <a:schemeClr val="tx2"/>
                </a:solidFill>
              </a:defRPr>
            </a:lvl1pPr>
          </a:lstStyle>
          <a:p>
            <a:r>
              <a:rPr lang="de-DE"/>
              <a:t> SEITE </a:t>
            </a:r>
            <a:fld id="{0B00A24D-5804-491B-8E75-D94872E9DAC3}" type="slidenum">
              <a:rPr lang="de-DE" smtClean="0"/>
              <a:pPr/>
              <a:t>‹Nr.›</a:t>
            </a:fld>
            <a:endParaRPr lang="de-DE" dirty="0"/>
          </a:p>
        </p:txBody>
      </p:sp>
      <p:sp>
        <p:nvSpPr>
          <p:cNvPr id="10" name="Fußzeilenplatzhalter 4"/>
          <p:cNvSpPr>
            <a:spLocks noGrp="1"/>
          </p:cNvSpPr>
          <p:nvPr>
            <p:ph type="ftr" sz="quarter" idx="3"/>
          </p:nvPr>
        </p:nvSpPr>
        <p:spPr>
          <a:xfrm>
            <a:off x="747431" y="6375541"/>
            <a:ext cx="6660000" cy="153888"/>
          </a:xfrm>
          <a:prstGeom prst="rect">
            <a:avLst/>
          </a:prstGeom>
        </p:spPr>
        <p:txBody>
          <a:bodyPr vert="horz" wrap="square" lIns="0" tIns="0" rIns="0" bIns="0" anchor="t" anchorCtr="0">
            <a:spAutoFit/>
          </a:bodyPr>
          <a:lstStyle>
            <a:lvl1pPr algn="l">
              <a:defRPr sz="1000" cap="all" baseline="0">
                <a:solidFill>
                  <a:schemeClr val="tx2"/>
                </a:solidFill>
              </a:defRPr>
            </a:lvl1pPr>
          </a:lstStyle>
          <a:p>
            <a:r>
              <a:rPr lang="de-DE" dirty="0"/>
              <a:t>AWO Kreisverband Rosenheim – MIESBACH E.V. / Januar 2025</a:t>
            </a:r>
          </a:p>
        </p:txBody>
      </p:sp>
      <p:pic>
        <p:nvPicPr>
          <p:cNvPr id="7" name="Grafik 6">
            <a:extLst>
              <a:ext uri="{FF2B5EF4-FFF2-40B4-BE49-F238E27FC236}">
                <a16:creationId xmlns:a16="http://schemas.microsoft.com/office/drawing/2014/main" id="{08B9D6C2-B3B7-44EE-82D7-B1A790FAB075}"/>
              </a:ext>
            </a:extLst>
          </p:cNvPr>
          <p:cNvPicPr>
            <a:picLocks noChangeAspect="1"/>
          </p:cNvPicPr>
          <p:nvPr userDrawn="1"/>
        </p:nvPicPr>
        <p:blipFill rotWithShape="1">
          <a:blip r:embed="rId14" cstate="print">
            <a:extLst>
              <a:ext uri="{28A0092B-C50C-407E-A947-70E740481C1C}">
                <a14:useLocalDpi xmlns:a14="http://schemas.microsoft.com/office/drawing/2010/main" val="0"/>
              </a:ext>
            </a:extLst>
          </a:blip>
          <a:srcRect l="11247" t="15764" r="28176" b="16302"/>
          <a:stretch/>
        </p:blipFill>
        <p:spPr>
          <a:xfrm>
            <a:off x="7979397" y="357619"/>
            <a:ext cx="639576" cy="507600"/>
          </a:xfrm>
          <a:prstGeom prst="rect">
            <a:avLst/>
          </a:prstGeom>
        </p:spPr>
      </p:pic>
    </p:spTree>
    <p:extLst>
      <p:ext uri="{BB962C8B-B14F-4D97-AF65-F5344CB8AC3E}">
        <p14:creationId xmlns:p14="http://schemas.microsoft.com/office/powerpoint/2010/main" val="109277011"/>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sldNum="0" hdr="0" dt="0"/>
  <p:txStyles>
    <p:titleStyle>
      <a:lvl1pPr algn="l" defTabSz="914400" rtl="0" eaLnBrk="1" latinLnBrk="0" hangingPunct="1">
        <a:spcBef>
          <a:spcPct val="0"/>
        </a:spcBef>
        <a:buNone/>
        <a:defRPr sz="1900" b="1" kern="1200" baseline="0">
          <a:solidFill>
            <a:schemeClr val="tx1"/>
          </a:solidFill>
          <a:latin typeface="+mn-lt"/>
          <a:ea typeface="+mj-ea"/>
          <a:cs typeface="+mj-cs"/>
        </a:defRPr>
      </a:lvl1pPr>
    </p:titleStyle>
    <p:bodyStyle>
      <a:lvl1pPr marL="0" marR="0" indent="0" algn="l" defTabSz="914400" rtl="0" eaLnBrk="1" fontAlgn="auto" latinLnBrk="0" hangingPunct="1">
        <a:lnSpc>
          <a:spcPct val="100000"/>
        </a:lnSpc>
        <a:spcBef>
          <a:spcPts val="0"/>
        </a:spcBef>
        <a:spcAft>
          <a:spcPts val="0"/>
        </a:spcAft>
        <a:buClr>
          <a:srgbClr val="E2001A"/>
        </a:buClr>
        <a:buSzTx/>
        <a:buFont typeface="Wingdings" panose="05000000000000000000" pitchFamily="2" charset="2"/>
        <a:buNone/>
        <a:tabLst/>
        <a:defRPr lang="de-DE" sz="1900" kern="1200" baseline="0" noProof="0" dirty="0" smtClean="0">
          <a:solidFill>
            <a:schemeClr val="tx1"/>
          </a:solidFill>
          <a:latin typeface="+mn-lt"/>
          <a:ea typeface="+mn-ea"/>
          <a:cs typeface="+mn-cs"/>
        </a:defRPr>
      </a:lvl1pPr>
      <a:lvl2pPr marL="628650" indent="-177800" algn="l" defTabSz="914400" rtl="0" eaLnBrk="1" latinLnBrk="0" hangingPunct="1">
        <a:spcBef>
          <a:spcPts val="0"/>
        </a:spcBef>
        <a:buClr>
          <a:schemeClr val="tx2"/>
        </a:buClr>
        <a:buSzPct val="66000"/>
        <a:buFont typeface="Wingdings" panose="05000000000000000000" pitchFamily="2" charset="2"/>
        <a:buChar char="n"/>
        <a:defRPr sz="1900" kern="1200">
          <a:solidFill>
            <a:schemeClr val="tx1"/>
          </a:solidFill>
          <a:latin typeface="+mn-lt"/>
          <a:ea typeface="+mn-ea"/>
          <a:cs typeface="+mn-cs"/>
        </a:defRPr>
      </a:lvl2pPr>
      <a:lvl3pPr marL="444500" indent="0" algn="l" defTabSz="914400" rtl="0" eaLnBrk="1" latinLnBrk="0" hangingPunct="1">
        <a:lnSpc>
          <a:spcPct val="100000"/>
        </a:lnSpc>
        <a:spcBef>
          <a:spcPts val="0"/>
        </a:spcBef>
        <a:buClr>
          <a:schemeClr val="tx2"/>
        </a:buClr>
        <a:buSzPct val="75000"/>
        <a:buFont typeface="Wingdings" panose="05000000000000000000" pitchFamily="2" charset="2"/>
        <a:buNone/>
        <a:defRPr sz="1900" kern="1200">
          <a:solidFill>
            <a:schemeClr val="tx1"/>
          </a:solidFill>
          <a:latin typeface="+mn-lt"/>
          <a:ea typeface="+mn-ea"/>
          <a:cs typeface="+mn-cs"/>
        </a:defRPr>
      </a:lvl3pPr>
      <a:lvl4pPr marL="630238" marR="0" indent="-182563" algn="l" defTabSz="914400" rtl="0" eaLnBrk="1" fontAlgn="auto" latinLnBrk="0" hangingPunct="1">
        <a:lnSpc>
          <a:spcPct val="100000"/>
        </a:lnSpc>
        <a:spcBef>
          <a:spcPts val="0"/>
        </a:spcBef>
        <a:spcAft>
          <a:spcPts val="0"/>
        </a:spcAft>
        <a:buClr>
          <a:srgbClr val="E2001A"/>
        </a:buClr>
        <a:buSzPct val="100000"/>
        <a:buFont typeface="Wingdings" panose="05000000000000000000" pitchFamily="2" charset="2"/>
        <a:buChar char="§"/>
        <a:tabLst/>
        <a:defRPr lang="de-DE" sz="1900" kern="1200" baseline="0">
          <a:solidFill>
            <a:schemeClr val="tx1"/>
          </a:solidFill>
          <a:latin typeface="+mn-lt"/>
          <a:ea typeface="+mn-ea"/>
          <a:cs typeface="+mn-cs"/>
        </a:defRPr>
      </a:lvl4pPr>
      <a:lvl5pPr marL="809625" marR="0" indent="-209550" algn="l" defTabSz="914400" rtl="0" eaLnBrk="1" fontAlgn="auto" latinLnBrk="0" hangingPunct="1">
        <a:lnSpc>
          <a:spcPct val="100000"/>
        </a:lnSpc>
        <a:spcBef>
          <a:spcPts val="0"/>
        </a:spcBef>
        <a:spcAft>
          <a:spcPts val="0"/>
        </a:spcAft>
        <a:buClr>
          <a:srgbClr val="E2001A"/>
        </a:buClr>
        <a:buSzPct val="100000"/>
        <a:buFont typeface="Arial Black" panose="020B0A04020102020204" pitchFamily="34" charset="0"/>
        <a:buChar char="−"/>
        <a:tabLst/>
        <a:defRPr sz="1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hyperlink" Target="mailto:sb.erlenau@awo-rosenheim.de"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1">
            <a:extLst>
              <a:ext uri="{FF2B5EF4-FFF2-40B4-BE49-F238E27FC236}">
                <a16:creationId xmlns:a16="http://schemas.microsoft.com/office/drawing/2014/main" id="{3EB17F61-2BFB-4A1C-B339-F17E148839C7}"/>
              </a:ext>
            </a:extLst>
          </p:cNvPr>
          <p:cNvSpPr>
            <a:spLocks noGrp="1"/>
          </p:cNvSpPr>
          <p:nvPr>
            <p:ph type="ctrTitle"/>
          </p:nvPr>
        </p:nvSpPr>
        <p:spPr>
          <a:xfrm>
            <a:off x="673655" y="1296533"/>
            <a:ext cx="4001297" cy="568538"/>
          </a:xfrm>
        </p:spPr>
        <p:txBody>
          <a:bodyPr/>
          <a:lstStyle/>
          <a:p>
            <a:r>
              <a:rPr lang="de-DE" dirty="0"/>
              <a:t>Mittagsbetreuung</a:t>
            </a:r>
          </a:p>
        </p:txBody>
      </p:sp>
      <p:sp>
        <p:nvSpPr>
          <p:cNvPr id="14" name="Textplatzhalter 13">
            <a:extLst>
              <a:ext uri="{FF2B5EF4-FFF2-40B4-BE49-F238E27FC236}">
                <a16:creationId xmlns:a16="http://schemas.microsoft.com/office/drawing/2014/main" id="{75FEB6DE-DCAD-4C00-9588-0E58F47EA671}"/>
              </a:ext>
            </a:extLst>
          </p:cNvPr>
          <p:cNvSpPr>
            <a:spLocks noGrp="1"/>
          </p:cNvSpPr>
          <p:nvPr>
            <p:ph type="body" sz="quarter" idx="12"/>
          </p:nvPr>
        </p:nvSpPr>
        <p:spPr>
          <a:xfrm>
            <a:off x="673655" y="2130447"/>
            <a:ext cx="6848423" cy="568538"/>
          </a:xfrm>
        </p:spPr>
        <p:txBody>
          <a:bodyPr/>
          <a:lstStyle/>
          <a:p>
            <a:r>
              <a:rPr lang="de-DE" dirty="0"/>
              <a:t>an der Grundschule Vogtareuth</a:t>
            </a:r>
          </a:p>
        </p:txBody>
      </p:sp>
      <p:sp>
        <p:nvSpPr>
          <p:cNvPr id="2" name="Textfeld 1"/>
          <p:cNvSpPr txBox="1"/>
          <p:nvPr/>
        </p:nvSpPr>
        <p:spPr>
          <a:xfrm>
            <a:off x="576943" y="5181600"/>
            <a:ext cx="4522279" cy="954107"/>
          </a:xfrm>
          <a:prstGeom prst="rect">
            <a:avLst/>
          </a:prstGeom>
          <a:noFill/>
        </p:spPr>
        <p:txBody>
          <a:bodyPr wrap="square" rtlCol="0">
            <a:spAutoFit/>
          </a:bodyPr>
          <a:lstStyle/>
          <a:p>
            <a:r>
              <a:rPr lang="de-DE" sz="1400" dirty="0"/>
              <a:t>Rosenheimer Str. 6</a:t>
            </a:r>
          </a:p>
          <a:p>
            <a:r>
              <a:rPr lang="de-DE" sz="1400" dirty="0"/>
              <a:t>83569 Vogtareuth</a:t>
            </a:r>
          </a:p>
          <a:p>
            <a:r>
              <a:rPr lang="de-DE" sz="1400" dirty="0"/>
              <a:t>Tel.: 08038 908 79 26 und 0151 54444117</a:t>
            </a:r>
          </a:p>
          <a:p>
            <a:r>
              <a:rPr lang="de-DE" sz="1400" dirty="0"/>
              <a:t>E-Mail: sb.vogtareuth@awo-rosenheim.de</a:t>
            </a:r>
          </a:p>
        </p:txBody>
      </p:sp>
      <p:pic>
        <p:nvPicPr>
          <p:cNvPr id="5" name="Grafik 4" descr="Ein Bild, das Bett, Person, drinnen, legend enthält.&#10;&#10;Automatisch generierte Beschreibung">
            <a:extLst>
              <a:ext uri="{FF2B5EF4-FFF2-40B4-BE49-F238E27FC236}">
                <a16:creationId xmlns:a16="http://schemas.microsoft.com/office/drawing/2014/main" id="{D97DFB2F-C659-49E3-A0C1-96D3CD7E62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2561" y="3600000"/>
            <a:ext cx="3960000" cy="2639999"/>
          </a:xfrm>
          <a:prstGeom prst="rect">
            <a:avLst/>
          </a:prstGeom>
        </p:spPr>
      </p:pic>
    </p:spTree>
    <p:extLst>
      <p:ext uri="{BB962C8B-B14F-4D97-AF65-F5344CB8AC3E}">
        <p14:creationId xmlns:p14="http://schemas.microsoft.com/office/powerpoint/2010/main" val="2128659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2E3C8AB9-589D-234B-6AB1-F0DC80BEE6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7800" y="4096299"/>
            <a:ext cx="3066905" cy="2300179"/>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itel 50"/>
          <p:cNvSpPr>
            <a:spLocks noGrp="1"/>
          </p:cNvSpPr>
          <p:nvPr>
            <p:ph type="title"/>
          </p:nvPr>
        </p:nvSpPr>
        <p:spPr>
          <a:xfrm>
            <a:off x="646109" y="1222426"/>
            <a:ext cx="6660000" cy="384721"/>
          </a:xfrm>
        </p:spPr>
        <p:txBody>
          <a:bodyPr/>
          <a:lstStyle/>
          <a:p>
            <a:pPr lvl="0"/>
            <a:r>
              <a:rPr lang="de-DE" dirty="0"/>
              <a:t> Angebote in der Mittagsbetreuung</a:t>
            </a:r>
          </a:p>
        </p:txBody>
      </p:sp>
      <p:sp>
        <p:nvSpPr>
          <p:cNvPr id="6" name="Fußzeilenplatzhalter 5"/>
          <p:cNvSpPr>
            <a:spLocks noGrp="1"/>
          </p:cNvSpPr>
          <p:nvPr>
            <p:ph type="ftr" sz="quarter" idx="11"/>
          </p:nvPr>
        </p:nvSpPr>
        <p:spPr>
          <a:xfrm>
            <a:off x="719998" y="6467485"/>
            <a:ext cx="6660000" cy="153888"/>
          </a:xfrm>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503424" cy="197510"/>
          </a:xfrm>
        </p:spPr>
        <p:txBody>
          <a:bodyPr/>
          <a:lstStyle/>
          <a:p>
            <a:r>
              <a:rPr lang="de-DE" dirty="0"/>
              <a:t> 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p:txBody>
          <a:bodyPr/>
          <a:lstStyle/>
          <a:p>
            <a:r>
              <a:rPr lang="de-DE" dirty="0"/>
              <a:t>Freizeitpädagogik</a:t>
            </a:r>
          </a:p>
        </p:txBody>
      </p:sp>
      <p:sp>
        <p:nvSpPr>
          <p:cNvPr id="47" name="Inhaltsplatzhalter 46"/>
          <p:cNvSpPr>
            <a:spLocks noGrp="1"/>
          </p:cNvSpPr>
          <p:nvPr>
            <p:ph type="body" sz="quarter" idx="17"/>
          </p:nvPr>
        </p:nvSpPr>
        <p:spPr>
          <a:xfrm>
            <a:off x="719997" y="2304942"/>
            <a:ext cx="4092148" cy="3089094"/>
          </a:xfrm>
        </p:spPr>
        <p:txBody>
          <a:bodyPr/>
          <a:lstStyle/>
          <a:p>
            <a:r>
              <a:rPr lang="de-DE" dirty="0"/>
              <a:t>Nach der Lernzeit beginnt für die Kinder die Freizeit. Dabei sind wir bemüht, den Kindern ein abwechslungsreiches Angebot zu bieten. </a:t>
            </a:r>
            <a:br>
              <a:rPr lang="de-DE" dirty="0"/>
            </a:br>
            <a:endParaRPr lang="de-DE" dirty="0"/>
          </a:p>
          <a:p>
            <a:pPr marL="342900" indent="-342900">
              <a:buFontTx/>
              <a:buChar char="-"/>
            </a:pPr>
            <a:r>
              <a:rPr lang="de-DE" dirty="0">
                <a:effectLst/>
                <a:ea typeface="Times New Roman" panose="02020603050405020304" pitchFamily="18" charset="0"/>
              </a:rPr>
              <a:t>Bewegungsspiele </a:t>
            </a:r>
            <a:r>
              <a:rPr lang="de-DE" dirty="0">
                <a:ea typeface="Times New Roman" panose="02020603050405020304" pitchFamily="18" charset="0"/>
              </a:rPr>
              <a:t>drinnen/draußen</a:t>
            </a:r>
          </a:p>
          <a:p>
            <a:pPr marL="342900" indent="-342900">
              <a:buFontTx/>
              <a:buChar char="-"/>
            </a:pPr>
            <a:r>
              <a:rPr lang="de-DE" dirty="0">
                <a:ea typeface="Times New Roman" panose="02020603050405020304" pitchFamily="18" charset="0"/>
              </a:rPr>
              <a:t>Kreativangebote, Malen, Basteln</a:t>
            </a:r>
          </a:p>
          <a:p>
            <a:pPr marL="342900" indent="-342900">
              <a:buFontTx/>
              <a:buChar char="-"/>
            </a:pPr>
            <a:r>
              <a:rPr lang="de-DE" dirty="0">
                <a:effectLst/>
                <a:ea typeface="Times New Roman" panose="02020603050405020304" pitchFamily="18" charset="0"/>
              </a:rPr>
              <a:t>Nutzung der Schulturnhalle</a:t>
            </a:r>
            <a:br>
              <a:rPr lang="de-DE" dirty="0">
                <a:effectLst/>
                <a:ea typeface="Times New Roman" panose="02020603050405020304" pitchFamily="18" charset="0"/>
              </a:rPr>
            </a:br>
            <a:endParaRPr lang="de-DE" dirty="0">
              <a:latin typeface="Arial" panose="020B0604020202020204" pitchFamily="34" charset="0"/>
              <a:ea typeface="Times New Roman" panose="02020603050405020304" pitchFamily="18" charset="0"/>
            </a:endParaRPr>
          </a:p>
          <a:p>
            <a:r>
              <a:rPr lang="de-DE" dirty="0">
                <a:effectLst/>
                <a:latin typeface="Arial" panose="020B0604020202020204" pitchFamily="34" charset="0"/>
                <a:ea typeface="Times New Roman" panose="02020603050405020304" pitchFamily="18" charset="0"/>
              </a:rPr>
              <a:t>Auch die Zeit für „Entspannung und Rückzug“ kommt nicht zu kurz.</a:t>
            </a:r>
            <a:endParaRPr lang="de-DE" dirty="0"/>
          </a:p>
        </p:txBody>
      </p:sp>
      <p:pic>
        <p:nvPicPr>
          <p:cNvPr id="1026" name="Picture 2">
            <a:extLst>
              <a:ext uri="{FF2B5EF4-FFF2-40B4-BE49-F238E27FC236}">
                <a16:creationId xmlns:a16="http://schemas.microsoft.com/office/drawing/2014/main" id="{F2D2EFC3-1D64-018F-5EF0-B57E293741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934642">
            <a:off x="6090447" y="1741728"/>
            <a:ext cx="2713305" cy="2034979"/>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a:extLst>
              <a:ext uri="{FF2B5EF4-FFF2-40B4-BE49-F238E27FC236}">
                <a16:creationId xmlns:a16="http://schemas.microsoft.com/office/drawing/2014/main" id="{2EDDAA7A-625D-6FC6-F38B-B4655DE7855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1323462">
            <a:off x="4435685" y="1747236"/>
            <a:ext cx="1661171" cy="2214895"/>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4609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1F471-5E3B-4176-9321-930EDFAB604A}"/>
              </a:ext>
            </a:extLst>
          </p:cNvPr>
          <p:cNvSpPr>
            <a:spLocks noGrp="1"/>
          </p:cNvSpPr>
          <p:nvPr>
            <p:ph type="title"/>
          </p:nvPr>
        </p:nvSpPr>
        <p:spPr/>
        <p:txBody>
          <a:bodyPr/>
          <a:lstStyle/>
          <a:p>
            <a:r>
              <a:rPr lang="de-DE" dirty="0"/>
              <a:t>Noch Fragen?</a:t>
            </a:r>
          </a:p>
        </p:txBody>
      </p:sp>
      <p:sp>
        <p:nvSpPr>
          <p:cNvPr id="4" name="Fußzeilenplatzhalter 3">
            <a:extLst>
              <a:ext uri="{FF2B5EF4-FFF2-40B4-BE49-F238E27FC236}">
                <a16:creationId xmlns:a16="http://schemas.microsoft.com/office/drawing/2014/main" id="{E55087A5-42F7-4601-9006-E8DFCF9AA307}"/>
              </a:ext>
            </a:extLst>
          </p:cNvPr>
          <p:cNvSpPr>
            <a:spLocks noGrp="1"/>
          </p:cNvSpPr>
          <p:nvPr>
            <p:ph type="ftr" sz="quarter" idx="11"/>
          </p:nvPr>
        </p:nvSpPr>
        <p:spPr/>
        <p:txBody>
          <a:bodyPr/>
          <a:lstStyle/>
          <a:p>
            <a:r>
              <a:rPr lang="de-DE" dirty="0"/>
              <a:t>AWO Kreisverband Rosenheim - MIESBACH E.V. / Januar 2025</a:t>
            </a:r>
          </a:p>
        </p:txBody>
      </p:sp>
      <p:sp>
        <p:nvSpPr>
          <p:cNvPr id="7" name="Textplatzhalter 6">
            <a:extLst>
              <a:ext uri="{FF2B5EF4-FFF2-40B4-BE49-F238E27FC236}">
                <a16:creationId xmlns:a16="http://schemas.microsoft.com/office/drawing/2014/main" id="{EE209BD5-CA02-4D7D-A273-EB4BCD9DF7BD}"/>
              </a:ext>
            </a:extLst>
          </p:cNvPr>
          <p:cNvSpPr>
            <a:spLocks noGrp="1"/>
          </p:cNvSpPr>
          <p:nvPr>
            <p:ph type="body" sz="quarter" idx="17"/>
          </p:nvPr>
        </p:nvSpPr>
        <p:spPr>
          <a:xfrm>
            <a:off x="717198" y="1646336"/>
            <a:ext cx="7886802" cy="4172573"/>
          </a:xfrm>
        </p:spPr>
        <p:txBody>
          <a:bodyPr/>
          <a:lstStyle/>
          <a:p>
            <a:pPr>
              <a:lnSpc>
                <a:spcPct val="150000"/>
              </a:lnSpc>
            </a:pPr>
            <a:r>
              <a:rPr lang="de-DE" dirty="0"/>
              <a:t>Für Fragen stehen wir Ihnen gerne zur Verfügung.</a:t>
            </a:r>
            <a:br>
              <a:rPr lang="de-DE" dirty="0"/>
            </a:br>
            <a:r>
              <a:rPr lang="de-DE" dirty="0"/>
              <a:t>Wir sind während der Schulzeit für Sie da:</a:t>
            </a:r>
          </a:p>
          <a:p>
            <a:pPr>
              <a:lnSpc>
                <a:spcPct val="150000"/>
              </a:lnSpc>
            </a:pPr>
            <a:r>
              <a:rPr lang="de-DE" dirty="0"/>
              <a:t>Montag bis Donnerstag 11:00h bis 16:00, freitags bis 14.00h</a:t>
            </a:r>
            <a:br>
              <a:rPr lang="de-DE" dirty="0"/>
            </a:br>
            <a:endParaRPr lang="de-DE" dirty="0"/>
          </a:p>
          <a:p>
            <a:pPr>
              <a:lnSpc>
                <a:spcPct val="150000"/>
              </a:lnSpc>
            </a:pPr>
            <a:r>
              <a:rPr lang="de-DE" u="sng" dirty="0"/>
              <a:t>Verantwortliche:</a:t>
            </a:r>
            <a:r>
              <a:rPr lang="de-DE" dirty="0"/>
              <a:t> </a:t>
            </a:r>
            <a:br>
              <a:rPr lang="de-DE" dirty="0"/>
            </a:br>
            <a:r>
              <a:rPr lang="de-DE" dirty="0"/>
              <a:t>Nina Strohmayer</a:t>
            </a:r>
            <a:br>
              <a:rPr lang="de-DE" dirty="0"/>
            </a:br>
            <a:r>
              <a:rPr lang="de-DE" dirty="0"/>
              <a:t>Bürozeiten: </a:t>
            </a:r>
            <a:br>
              <a:rPr lang="de-DE" dirty="0"/>
            </a:br>
            <a:r>
              <a:rPr lang="de-DE" dirty="0"/>
              <a:t>Dienstag bis Donnerstag von 9:00 – 11:00 Uhr </a:t>
            </a:r>
            <a:br>
              <a:rPr lang="de-DE" dirty="0"/>
            </a:br>
            <a:r>
              <a:rPr lang="de-DE" dirty="0"/>
              <a:t>Tel.: 08038 9087926 und 0151 54444117 </a:t>
            </a:r>
            <a:endParaRPr lang="de-DE" sz="1800" b="1" dirty="0">
              <a:solidFill>
                <a:srgbClr val="FF0000"/>
              </a:solidFill>
            </a:endParaRPr>
          </a:p>
          <a:p>
            <a:r>
              <a:rPr lang="de-DE" dirty="0"/>
              <a:t>oder gerne per E-Mail unter </a:t>
            </a:r>
            <a:r>
              <a:rPr lang="de-DE" dirty="0">
                <a:hlinkClick r:id="rId2"/>
              </a:rPr>
              <a:t>sb.vogtareuth@awo-rosenheim.de</a:t>
            </a:r>
            <a:endParaRPr lang="de-DE" dirty="0"/>
          </a:p>
          <a:p>
            <a:endParaRPr lang="de-DE" dirty="0"/>
          </a:p>
          <a:p>
            <a:endParaRPr lang="de-DE" dirty="0"/>
          </a:p>
        </p:txBody>
      </p:sp>
      <p:sp>
        <p:nvSpPr>
          <p:cNvPr id="8" name="Textplatzhalter 54">
            <a:extLst>
              <a:ext uri="{FF2B5EF4-FFF2-40B4-BE49-F238E27FC236}">
                <a16:creationId xmlns:a16="http://schemas.microsoft.com/office/drawing/2014/main" id="{AAE019B4-0D2F-4F40-BD5F-F984BE452C91}"/>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5" name="Rechteck 4">
            <a:extLst>
              <a:ext uri="{FF2B5EF4-FFF2-40B4-BE49-F238E27FC236}">
                <a16:creationId xmlns:a16="http://schemas.microsoft.com/office/drawing/2014/main" id="{FF97341E-2B4F-4B91-ADF0-C87F9EDD9FBB}"/>
              </a:ext>
            </a:extLst>
          </p:cNvPr>
          <p:cNvSpPr/>
          <p:nvPr/>
        </p:nvSpPr>
        <p:spPr>
          <a:xfrm>
            <a:off x="3590925" y="3284133"/>
            <a:ext cx="4572000" cy="369332"/>
          </a:xfrm>
          <a:prstGeom prst="rect">
            <a:avLst/>
          </a:prstGeom>
        </p:spPr>
        <p:txBody>
          <a:bodyPr>
            <a:spAutoFit/>
          </a:bodyPr>
          <a:lstStyle/>
          <a:p>
            <a:pPr algn="r"/>
            <a:endParaRPr lang="de-DE" dirty="0"/>
          </a:p>
        </p:txBody>
      </p:sp>
    </p:spTree>
    <p:extLst>
      <p:ext uri="{BB962C8B-B14F-4D97-AF65-F5344CB8AC3E}">
        <p14:creationId xmlns:p14="http://schemas.microsoft.com/office/powerpoint/2010/main" val="3101675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3AA0EA-8408-4F14-B789-15ADFA5C2438}"/>
              </a:ext>
            </a:extLst>
          </p:cNvPr>
          <p:cNvSpPr>
            <a:spLocks noGrp="1"/>
          </p:cNvSpPr>
          <p:nvPr>
            <p:ph type="ctrTitle"/>
          </p:nvPr>
        </p:nvSpPr>
        <p:spPr/>
        <p:txBody>
          <a:bodyPr/>
          <a:lstStyle/>
          <a:p>
            <a:r>
              <a:rPr lang="de-DE" dirty="0"/>
              <a:t>Vielen Dank für Ihre</a:t>
            </a:r>
            <a:br>
              <a:rPr lang="de-DE" dirty="0"/>
            </a:br>
            <a:r>
              <a:rPr lang="de-DE" dirty="0"/>
              <a:t>Aufmerksamkeit!</a:t>
            </a:r>
          </a:p>
        </p:txBody>
      </p:sp>
      <p:sp>
        <p:nvSpPr>
          <p:cNvPr id="4" name="Fußzeilenplatzhalter 3">
            <a:extLst>
              <a:ext uri="{FF2B5EF4-FFF2-40B4-BE49-F238E27FC236}">
                <a16:creationId xmlns:a16="http://schemas.microsoft.com/office/drawing/2014/main" id="{C8EBD22C-9C25-456A-9B20-4326A86FB871}"/>
              </a:ext>
            </a:extLst>
          </p:cNvPr>
          <p:cNvSpPr>
            <a:spLocks noGrp="1"/>
          </p:cNvSpPr>
          <p:nvPr>
            <p:ph type="ftr" sz="quarter" idx="4294967295"/>
          </p:nvPr>
        </p:nvSpPr>
        <p:spPr>
          <a:xfrm>
            <a:off x="0" y="6375400"/>
            <a:ext cx="6659563" cy="153988"/>
          </a:xfrm>
        </p:spPr>
        <p:txBody>
          <a:bodyPr/>
          <a:lstStyle/>
          <a:p>
            <a:r>
              <a:rPr lang="de-DE"/>
              <a:t>AWO Kreisverband Rosenheim E. V. / Februar 2021</a:t>
            </a:r>
            <a:endParaRPr lang="de-DE" dirty="0"/>
          </a:p>
        </p:txBody>
      </p:sp>
    </p:spTree>
    <p:extLst>
      <p:ext uri="{BB962C8B-B14F-4D97-AF65-F5344CB8AC3E}">
        <p14:creationId xmlns:p14="http://schemas.microsoft.com/office/powerpoint/2010/main" val="416560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a:xfrm>
            <a:off x="720000" y="1222427"/>
            <a:ext cx="6660000" cy="384721"/>
          </a:xfrm>
        </p:spPr>
        <p:txBody>
          <a:bodyPr/>
          <a:lstStyle/>
          <a:p>
            <a:pPr lvl="0"/>
            <a:r>
              <a:rPr lang="de-DE" dirty="0"/>
              <a:t>Träger der Mittagsbetreuung</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p:txBody>
          <a:bodyPr/>
          <a:lstStyle/>
          <a:p>
            <a:r>
              <a:rPr lang="de-DE" dirty="0"/>
              <a:t>AWO Kreisverband Rosenheim – Miesbach e.V.</a:t>
            </a:r>
          </a:p>
        </p:txBody>
      </p:sp>
      <p:sp>
        <p:nvSpPr>
          <p:cNvPr id="47" name="Inhaltsplatzhalter 46"/>
          <p:cNvSpPr>
            <a:spLocks noGrp="1"/>
          </p:cNvSpPr>
          <p:nvPr>
            <p:ph type="body" sz="quarter" idx="17"/>
          </p:nvPr>
        </p:nvSpPr>
        <p:spPr>
          <a:xfrm>
            <a:off x="717198" y="2439266"/>
            <a:ext cx="7550627" cy="3878733"/>
          </a:xfrm>
        </p:spPr>
        <p:txBody>
          <a:bodyPr/>
          <a:lstStyle/>
          <a:p>
            <a:pPr>
              <a:spcAft>
                <a:spcPts val="700"/>
              </a:spcAft>
            </a:pPr>
            <a:r>
              <a:rPr lang="de-DE" dirty="0"/>
              <a:t>Der AWO Kreisverband Rosenheim – Miesbach e.V. ist ein </a:t>
            </a:r>
            <a:br>
              <a:rPr lang="de-DE" dirty="0"/>
            </a:br>
            <a:r>
              <a:rPr lang="de-DE" dirty="0"/>
              <a:t>gemeinnütziger Träger vielfältiger sozialer Dienstleistungen </a:t>
            </a:r>
            <a:br>
              <a:rPr lang="de-DE" dirty="0"/>
            </a:br>
            <a:r>
              <a:rPr lang="de-DE" dirty="0"/>
              <a:t>in Stadt und Landkreis Rosenheim. </a:t>
            </a:r>
          </a:p>
          <a:p>
            <a:pPr>
              <a:spcAft>
                <a:spcPts val="700"/>
              </a:spcAft>
            </a:pPr>
            <a:r>
              <a:rPr lang="de-DE" dirty="0"/>
              <a:t>Wir sind parteipolitisch neutral, konfessionell ungebunden und in allen Bereichen der sozialen Arbeit und des Gesundheitswesens engagiert. </a:t>
            </a:r>
          </a:p>
          <a:p>
            <a:pPr>
              <a:spcAft>
                <a:spcPts val="700"/>
              </a:spcAft>
            </a:pPr>
            <a:r>
              <a:rPr lang="de-DE" dirty="0"/>
              <a:t>Der Kinder und Jugendbereich liegt uns besonders am Herzen, wir sind derzeit verantwortlich für 22 Kindertagesstätten und 19 Schulbetreuungseinrichtungen.</a:t>
            </a:r>
          </a:p>
          <a:p>
            <a:pPr>
              <a:spcAft>
                <a:spcPts val="700"/>
              </a:spcAft>
            </a:pPr>
            <a:r>
              <a:rPr lang="de-DE" dirty="0"/>
              <a:t>In jeder Einrichtung finden Sie eine/n verantwortliche/n Ansprechpartner/in. Übergeordnet werden die Einrichtungen über die Bereichsleitung der Abteilung Schule koordiniert.</a:t>
            </a:r>
          </a:p>
          <a:p>
            <a:pPr>
              <a:spcAft>
                <a:spcPts val="700"/>
              </a:spcAft>
            </a:pPr>
            <a:r>
              <a:rPr lang="de-DE" dirty="0"/>
              <a:t>Sie finden die Geschäftsstelle in Rosenheim, Ebersberger Str. 8.</a:t>
            </a:r>
          </a:p>
        </p:txBody>
      </p:sp>
      <p:pic>
        <p:nvPicPr>
          <p:cNvPr id="8" name="Picture 4" descr="Keine Fotobeschreibung verfügbar.">
            <a:extLst>
              <a:ext uri="{FF2B5EF4-FFF2-40B4-BE49-F238E27FC236}">
                <a16:creationId xmlns:a16="http://schemas.microsoft.com/office/drawing/2014/main" id="{B9F18E61-EC51-48E0-B11E-03F40F63FB0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96175" y="1222427"/>
            <a:ext cx="164782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79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p:txBody>
          <a:bodyPr/>
          <a:lstStyle/>
          <a:p>
            <a:pPr lvl="0"/>
            <a:r>
              <a:rPr lang="de-DE" dirty="0"/>
              <a:t>Die Mittagsbetreuung</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a:xfrm>
            <a:off x="719999" y="1799677"/>
            <a:ext cx="6660000" cy="292388"/>
          </a:xfrm>
        </p:spPr>
        <p:txBody>
          <a:bodyPr/>
          <a:lstStyle/>
          <a:p>
            <a:r>
              <a:rPr lang="de-DE" dirty="0"/>
              <a:t>Allgemein</a:t>
            </a:r>
          </a:p>
        </p:txBody>
      </p:sp>
      <p:sp>
        <p:nvSpPr>
          <p:cNvPr id="47" name="Inhaltsplatzhalter 46"/>
          <p:cNvSpPr>
            <a:spLocks noGrp="1"/>
          </p:cNvSpPr>
          <p:nvPr>
            <p:ph type="body" sz="quarter" idx="17"/>
          </p:nvPr>
        </p:nvSpPr>
        <p:spPr>
          <a:xfrm>
            <a:off x="719998" y="2098363"/>
            <a:ext cx="7884002" cy="3822311"/>
          </a:xfrm>
        </p:spPr>
        <p:txBody>
          <a:bodyPr/>
          <a:lstStyle/>
          <a:p>
            <a:endParaRPr lang="de-DE" dirty="0"/>
          </a:p>
          <a:p>
            <a:r>
              <a:rPr lang="de-DE" dirty="0"/>
              <a:t>Die Mittagsbetreuung unterstützt die Erziehungsarbeit des Elternhauses und der Schule. Sie ermöglicht bei einem entsprechenden Bedarf eine Betreuung von Schülerinnen und Schülern der Grundschule</a:t>
            </a:r>
            <a:br>
              <a:rPr lang="de-DE" dirty="0"/>
            </a:br>
            <a:r>
              <a:rPr lang="de-DE" dirty="0"/>
              <a:t>im Anschluss an den stundenplanmäßigen Unterricht und umfasst je nach Angebotsform eine Mittagsverpflegung, eine Hausaufgabenzeit und Freizeitangebote. </a:t>
            </a:r>
          </a:p>
          <a:p>
            <a:endParaRPr lang="de-DE" dirty="0"/>
          </a:p>
          <a:p>
            <a:r>
              <a:rPr lang="de-DE" dirty="0"/>
              <a:t>Wir begleiten die Kinder im Spiel und gestalten den Alltag sinnvoll durch verschiedene Angebote und Freispiele. Soziales Verhalten wird gefördert und wir möchten die Erziehungsarbeit in enger Zusammenarbeit mit Eltern und Lehrkräften unterstützen.</a:t>
            </a:r>
          </a:p>
          <a:p>
            <a:endParaRPr lang="de-DE" dirty="0"/>
          </a:p>
        </p:txBody>
      </p:sp>
    </p:spTree>
    <p:extLst>
      <p:ext uri="{BB962C8B-B14F-4D97-AF65-F5344CB8AC3E}">
        <p14:creationId xmlns:p14="http://schemas.microsoft.com/office/powerpoint/2010/main" val="3548402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p:txBody>
          <a:bodyPr/>
          <a:lstStyle/>
          <a:p>
            <a:pPr lvl="0"/>
            <a:r>
              <a:rPr lang="de-DE" dirty="0"/>
              <a:t>Wer sind wir?</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p:txBody>
          <a:bodyPr/>
          <a:lstStyle/>
          <a:p>
            <a:r>
              <a:rPr lang="de-DE" dirty="0"/>
              <a:t>Team der Mittagsbetreuung Vogtareuth</a:t>
            </a:r>
          </a:p>
        </p:txBody>
      </p:sp>
      <p:sp>
        <p:nvSpPr>
          <p:cNvPr id="47" name="Inhaltsplatzhalter 46"/>
          <p:cNvSpPr>
            <a:spLocks noGrp="1"/>
          </p:cNvSpPr>
          <p:nvPr>
            <p:ph type="body" sz="quarter" idx="17"/>
          </p:nvPr>
        </p:nvSpPr>
        <p:spPr>
          <a:xfrm>
            <a:off x="717198" y="2268253"/>
            <a:ext cx="7586293" cy="3780000"/>
          </a:xfrm>
        </p:spPr>
        <p:txBody>
          <a:bodyPr/>
          <a:lstStyle/>
          <a:p>
            <a:endParaRPr lang="de-DE" dirty="0"/>
          </a:p>
          <a:p>
            <a:r>
              <a:rPr lang="de-DE" dirty="0"/>
              <a:t>Unser Team besteht derzeit aus fünf Betreuerinnen, die über entsprechende pädagogische Qualifikationen oder ausreichende Erfahrung in der Erziehungsarbeit verfügen. </a:t>
            </a:r>
            <a:br>
              <a:rPr lang="de-DE" dirty="0"/>
            </a:br>
            <a:endParaRPr lang="de-DE" dirty="0"/>
          </a:p>
          <a:p>
            <a:r>
              <a:rPr lang="de-DE" dirty="0"/>
              <a:t>Wir planen, organisieren und strukturieren den Betreuungs- und Beschäftigungsablauf der Gruppe in Eigenverantwortlichkeit. </a:t>
            </a:r>
          </a:p>
          <a:p>
            <a:endParaRPr lang="de-DE" dirty="0"/>
          </a:p>
          <a:p>
            <a:r>
              <a:rPr lang="de-DE" dirty="0"/>
              <a:t>Unsere Räumlichkeiten befinden sich im alten Schulhaus im 1. Stock. Das Mittagessen nehmen die Kinder in unserem Essensraum im Erdgeschoss zu sich. </a:t>
            </a:r>
          </a:p>
          <a:p>
            <a:endParaRPr lang="de-DE" dirty="0"/>
          </a:p>
          <a:p>
            <a:r>
              <a:rPr lang="de-DE" dirty="0"/>
              <a:t> </a:t>
            </a:r>
          </a:p>
          <a:p>
            <a:endParaRPr lang="de-DE" dirty="0"/>
          </a:p>
        </p:txBody>
      </p:sp>
    </p:spTree>
    <p:extLst>
      <p:ext uri="{BB962C8B-B14F-4D97-AF65-F5344CB8AC3E}">
        <p14:creationId xmlns:p14="http://schemas.microsoft.com/office/powerpoint/2010/main" val="57673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p:txBody>
          <a:bodyPr/>
          <a:lstStyle/>
          <a:p>
            <a:pPr lvl="0"/>
            <a:r>
              <a:rPr lang="de-DE" dirty="0"/>
              <a:t>Konzept</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47" name="Inhaltsplatzhalter 46"/>
          <p:cNvSpPr>
            <a:spLocks noGrp="1"/>
          </p:cNvSpPr>
          <p:nvPr>
            <p:ph type="body" sz="quarter" idx="17"/>
          </p:nvPr>
        </p:nvSpPr>
        <p:spPr>
          <a:xfrm>
            <a:off x="717198" y="1725092"/>
            <a:ext cx="7881857" cy="1727329"/>
          </a:xfrm>
        </p:spPr>
        <p:txBody>
          <a:bodyPr/>
          <a:lstStyle/>
          <a:p>
            <a:r>
              <a:rPr lang="de-DE" dirty="0"/>
              <a:t>Freizeit ist besonders für Kinder ein wichtiger Ausgleich zum schulischen Alltag. Die Mittagsbetreuung ist eine Einrichtung mit sozial- und freizeit-pädagogischen Ansätzen. Wir begleiten die Kinder individuell je nach Bedarf. Die Förderung des Sozialverhaltens steht dabei für uns im Mittelpunkt. </a:t>
            </a:r>
          </a:p>
          <a:p>
            <a:endParaRPr lang="de-DE" dirty="0"/>
          </a:p>
          <a:p>
            <a:endParaRPr lang="de-DE" dirty="0"/>
          </a:p>
          <a:p>
            <a:endParaRPr lang="de-DE" dirty="0"/>
          </a:p>
        </p:txBody>
      </p:sp>
      <p:grpSp>
        <p:nvGrpSpPr>
          <p:cNvPr id="9" name="Gruppieren 8">
            <a:extLst>
              <a:ext uri="{FF2B5EF4-FFF2-40B4-BE49-F238E27FC236}">
                <a16:creationId xmlns:a16="http://schemas.microsoft.com/office/drawing/2014/main" id="{6BC3CC98-B4AB-AB15-75D0-4C35DCD711A7}"/>
              </a:ext>
            </a:extLst>
          </p:cNvPr>
          <p:cNvGrpSpPr/>
          <p:nvPr/>
        </p:nvGrpSpPr>
        <p:grpSpPr>
          <a:xfrm>
            <a:off x="799880" y="4053287"/>
            <a:ext cx="7544239" cy="1995562"/>
            <a:chOff x="626986" y="4031478"/>
            <a:chExt cx="7544239" cy="1995562"/>
          </a:xfrm>
        </p:grpSpPr>
        <p:sp>
          <p:nvSpPr>
            <p:cNvPr id="2" name="Flussdiagramm: Verbinder 1">
              <a:extLst>
                <a:ext uri="{FF2B5EF4-FFF2-40B4-BE49-F238E27FC236}">
                  <a16:creationId xmlns:a16="http://schemas.microsoft.com/office/drawing/2014/main" id="{8750DC62-909D-2AF0-417B-21A61072C136}"/>
                </a:ext>
              </a:extLst>
            </p:cNvPr>
            <p:cNvSpPr/>
            <p:nvPr/>
          </p:nvSpPr>
          <p:spPr>
            <a:xfrm>
              <a:off x="626986" y="4047040"/>
              <a:ext cx="1980000" cy="1980000"/>
            </a:xfrm>
            <a:prstGeom prst="flowChartConnecto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1200" b="1" dirty="0">
                  <a:ln w="0"/>
                  <a:solidFill>
                    <a:schemeClr val="tx1"/>
                  </a:solidFill>
                  <a:effectLst>
                    <a:outerShdw blurRad="38100" dist="19050" dir="2700000" algn="tl" rotWithShape="0">
                      <a:schemeClr val="dk1">
                        <a:alpha val="40000"/>
                      </a:schemeClr>
                    </a:outerShdw>
                  </a:effectLst>
                </a:rPr>
                <a:t>Sinnvolle</a:t>
              </a:r>
              <a:br>
                <a:rPr lang="de-DE" sz="1200" b="1" dirty="0">
                  <a:ln w="0"/>
                  <a:solidFill>
                    <a:schemeClr val="tx1"/>
                  </a:solidFill>
                  <a:effectLst>
                    <a:outerShdw blurRad="38100" dist="19050" dir="2700000" algn="tl" rotWithShape="0">
                      <a:schemeClr val="dk1">
                        <a:alpha val="40000"/>
                      </a:schemeClr>
                    </a:outerShdw>
                  </a:effectLst>
                </a:rPr>
              </a:br>
              <a:r>
                <a:rPr lang="de-DE" sz="1200" b="1" dirty="0">
                  <a:ln w="0"/>
                  <a:solidFill>
                    <a:schemeClr val="tx1"/>
                  </a:solidFill>
                  <a:effectLst>
                    <a:outerShdw blurRad="38100" dist="19050" dir="2700000" algn="tl" rotWithShape="0">
                      <a:schemeClr val="dk1">
                        <a:alpha val="40000"/>
                      </a:schemeClr>
                    </a:outerShdw>
                  </a:effectLst>
                </a:rPr>
                <a:t>Freizeit-gestaltung</a:t>
              </a:r>
            </a:p>
          </p:txBody>
        </p:sp>
        <p:sp>
          <p:nvSpPr>
            <p:cNvPr id="4" name="Flussdiagramm: Verbinder 3">
              <a:extLst>
                <a:ext uri="{FF2B5EF4-FFF2-40B4-BE49-F238E27FC236}">
                  <a16:creationId xmlns:a16="http://schemas.microsoft.com/office/drawing/2014/main" id="{EC8DE4E4-9ECB-2FFF-64CC-0D0E7AE05BEE}"/>
                </a:ext>
              </a:extLst>
            </p:cNvPr>
            <p:cNvSpPr/>
            <p:nvPr/>
          </p:nvSpPr>
          <p:spPr>
            <a:xfrm>
              <a:off x="2411647" y="4047040"/>
              <a:ext cx="1980000" cy="1980000"/>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1200" b="1" dirty="0">
                  <a:ln w="0"/>
                  <a:solidFill>
                    <a:schemeClr val="tx1"/>
                  </a:solidFill>
                  <a:effectLst>
                    <a:outerShdw blurRad="38100" dist="19050" dir="2700000" algn="tl" rotWithShape="0">
                      <a:schemeClr val="dk1">
                        <a:alpha val="40000"/>
                      </a:schemeClr>
                    </a:outerShdw>
                  </a:effectLst>
                </a:rPr>
                <a:t>Förderung des</a:t>
              </a:r>
              <a:br>
                <a:rPr lang="de-DE" sz="1200" b="1" dirty="0">
                  <a:ln w="0"/>
                  <a:solidFill>
                    <a:schemeClr val="tx1"/>
                  </a:solidFill>
                  <a:effectLst>
                    <a:outerShdw blurRad="38100" dist="19050" dir="2700000" algn="tl" rotWithShape="0">
                      <a:schemeClr val="dk1">
                        <a:alpha val="40000"/>
                      </a:schemeClr>
                    </a:outerShdw>
                  </a:effectLst>
                </a:rPr>
              </a:br>
              <a:r>
                <a:rPr lang="de-DE" sz="1200" b="1" dirty="0">
                  <a:ln w="0"/>
                  <a:solidFill>
                    <a:schemeClr val="tx1"/>
                  </a:solidFill>
                  <a:effectLst>
                    <a:outerShdw blurRad="38100" dist="19050" dir="2700000" algn="tl" rotWithShape="0">
                      <a:schemeClr val="dk1">
                        <a:alpha val="40000"/>
                      </a:schemeClr>
                    </a:outerShdw>
                  </a:effectLst>
                </a:rPr>
                <a:t>Sozialverhaltens</a:t>
              </a:r>
            </a:p>
          </p:txBody>
        </p:sp>
        <p:sp>
          <p:nvSpPr>
            <p:cNvPr id="5" name="Flussdiagramm: Verbinder 4">
              <a:extLst>
                <a:ext uri="{FF2B5EF4-FFF2-40B4-BE49-F238E27FC236}">
                  <a16:creationId xmlns:a16="http://schemas.microsoft.com/office/drawing/2014/main" id="{DD783D6A-4CCF-B551-DBC1-0C3B9EF4C174}"/>
                </a:ext>
              </a:extLst>
            </p:cNvPr>
            <p:cNvSpPr/>
            <p:nvPr/>
          </p:nvSpPr>
          <p:spPr>
            <a:xfrm>
              <a:off x="4301436" y="4031478"/>
              <a:ext cx="1980000" cy="1980000"/>
            </a:xfrm>
            <a:prstGeom prst="flowChartConnec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200" b="1" dirty="0">
                  <a:ln w="0"/>
                  <a:solidFill>
                    <a:schemeClr val="tx1"/>
                  </a:solidFill>
                  <a:effectLst>
                    <a:outerShdw blurRad="38100" dist="19050" dir="2700000" algn="tl" rotWithShape="0">
                      <a:schemeClr val="dk1">
                        <a:alpha val="40000"/>
                      </a:schemeClr>
                    </a:outerShdw>
                  </a:effectLst>
                </a:rPr>
                <a:t>Förderung der Eigen-verantwortung </a:t>
              </a:r>
              <a:br>
                <a:rPr lang="de-DE" sz="1200" b="1" dirty="0">
                  <a:ln w="0"/>
                  <a:solidFill>
                    <a:schemeClr val="tx1"/>
                  </a:solidFill>
                  <a:effectLst>
                    <a:outerShdw blurRad="38100" dist="19050" dir="2700000" algn="tl" rotWithShape="0">
                      <a:schemeClr val="dk1">
                        <a:alpha val="40000"/>
                      </a:schemeClr>
                    </a:outerShdw>
                  </a:effectLst>
                </a:rPr>
              </a:br>
              <a:endParaRPr lang="de-DE" sz="1200" b="1" dirty="0">
                <a:ln w="0"/>
                <a:solidFill>
                  <a:schemeClr val="tx1"/>
                </a:solidFill>
                <a:effectLst>
                  <a:outerShdw blurRad="38100" dist="19050" dir="2700000" algn="tl" rotWithShape="0">
                    <a:schemeClr val="dk1">
                      <a:alpha val="40000"/>
                    </a:schemeClr>
                  </a:outerShdw>
                </a:effectLst>
              </a:endParaRPr>
            </a:p>
          </p:txBody>
        </p:sp>
        <p:sp>
          <p:nvSpPr>
            <p:cNvPr id="7" name="Flussdiagramm: Verbinder 6">
              <a:extLst>
                <a:ext uri="{FF2B5EF4-FFF2-40B4-BE49-F238E27FC236}">
                  <a16:creationId xmlns:a16="http://schemas.microsoft.com/office/drawing/2014/main" id="{F1BFBB92-7B59-60E2-F708-953050FB828E}"/>
                </a:ext>
              </a:extLst>
            </p:cNvPr>
            <p:cNvSpPr/>
            <p:nvPr/>
          </p:nvSpPr>
          <p:spPr>
            <a:xfrm>
              <a:off x="6191225" y="4047040"/>
              <a:ext cx="1980000" cy="1980000"/>
            </a:xfrm>
            <a:prstGeom prst="flowChartConnecto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de-DE" sz="1200" b="1" dirty="0">
                  <a:ln w="0"/>
                  <a:solidFill>
                    <a:schemeClr val="tx1"/>
                  </a:solidFill>
                  <a:effectLst>
                    <a:outerShdw blurRad="38100" dist="19050" dir="2700000" algn="tl" rotWithShape="0">
                      <a:schemeClr val="dk1">
                        <a:alpha val="40000"/>
                      </a:schemeClr>
                    </a:outerShdw>
                  </a:effectLst>
                </a:rPr>
                <a:t>Unterstützung im Lernverhalten</a:t>
              </a:r>
            </a:p>
          </p:txBody>
        </p:sp>
      </p:grpSp>
      <p:sp>
        <p:nvSpPr>
          <p:cNvPr id="12" name="Textplatzhalter 11">
            <a:extLst>
              <a:ext uri="{FF2B5EF4-FFF2-40B4-BE49-F238E27FC236}">
                <a16:creationId xmlns:a16="http://schemas.microsoft.com/office/drawing/2014/main" id="{A87B8013-A1D8-2B2F-D948-B784F75CAD11}"/>
              </a:ext>
            </a:extLst>
          </p:cNvPr>
          <p:cNvSpPr>
            <a:spLocks noGrp="1"/>
          </p:cNvSpPr>
          <p:nvPr>
            <p:ph type="body" sz="quarter" idx="16"/>
          </p:nvPr>
        </p:nvSpPr>
        <p:spPr>
          <a:xfrm>
            <a:off x="717198" y="3434208"/>
            <a:ext cx="6660000" cy="292388"/>
          </a:xfrm>
        </p:spPr>
        <p:txBody>
          <a:bodyPr/>
          <a:lstStyle/>
          <a:p>
            <a:r>
              <a:rPr lang="de-DE" dirty="0"/>
              <a:t>Unsere Ziele:</a:t>
            </a:r>
          </a:p>
        </p:txBody>
      </p:sp>
    </p:spTree>
    <p:extLst>
      <p:ext uri="{BB962C8B-B14F-4D97-AF65-F5344CB8AC3E}">
        <p14:creationId xmlns:p14="http://schemas.microsoft.com/office/powerpoint/2010/main" val="22280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a:xfrm>
            <a:off x="720000" y="1108127"/>
            <a:ext cx="6660000" cy="384721"/>
          </a:xfrm>
        </p:spPr>
        <p:txBody>
          <a:bodyPr/>
          <a:lstStyle/>
          <a:p>
            <a:pPr lvl="0"/>
            <a:r>
              <a:rPr lang="de-DE" dirty="0"/>
              <a:t>Betreuungszeiten</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a:xfrm>
            <a:off x="719998" y="1581927"/>
            <a:ext cx="6660000" cy="292388"/>
          </a:xfrm>
        </p:spPr>
        <p:txBody>
          <a:bodyPr/>
          <a:lstStyle/>
          <a:p>
            <a:r>
              <a:rPr lang="de-DE" dirty="0"/>
              <a:t>Individuelle Buchungszeiten</a:t>
            </a:r>
          </a:p>
        </p:txBody>
      </p:sp>
      <p:sp>
        <p:nvSpPr>
          <p:cNvPr id="47" name="Inhaltsplatzhalter 46"/>
          <p:cNvSpPr>
            <a:spLocks noGrp="1"/>
          </p:cNvSpPr>
          <p:nvPr>
            <p:ph type="body" sz="quarter" idx="17"/>
          </p:nvPr>
        </p:nvSpPr>
        <p:spPr>
          <a:xfrm>
            <a:off x="719997" y="1985472"/>
            <a:ext cx="7409513" cy="4142027"/>
          </a:xfrm>
        </p:spPr>
        <p:txBody>
          <a:bodyPr/>
          <a:lstStyle/>
          <a:p>
            <a:r>
              <a:rPr lang="de-DE" u="sng" dirty="0"/>
              <a:t>Montag bis Freitag</a:t>
            </a:r>
            <a:r>
              <a:rPr lang="de-DE" dirty="0"/>
              <a:t> nach Unterrichtschluss bis 14:00 Uhr </a:t>
            </a:r>
            <a:br>
              <a:rPr lang="de-DE" dirty="0"/>
            </a:br>
            <a:r>
              <a:rPr lang="de-DE" dirty="0"/>
              <a:t>(wenn gewünscht Mittagessen, freiwillige Hausaufgabenbetreuung)</a:t>
            </a:r>
          </a:p>
          <a:p>
            <a:endParaRPr lang="de-DE" dirty="0"/>
          </a:p>
          <a:p>
            <a:r>
              <a:rPr lang="de-DE" u="sng" dirty="0"/>
              <a:t>Montag bis Donnerstag</a:t>
            </a:r>
            <a:r>
              <a:rPr lang="de-DE" dirty="0"/>
              <a:t> nach Unterrichtschluss bis 16:00 Uhr </a:t>
            </a:r>
            <a:br>
              <a:rPr lang="de-DE" dirty="0"/>
            </a:br>
            <a:r>
              <a:rPr lang="de-DE" dirty="0"/>
              <a:t>(wenn gewünscht Mittagessen und Hausaufgabenbetreuung)</a:t>
            </a:r>
          </a:p>
          <a:p>
            <a:endParaRPr lang="de-DE" dirty="0"/>
          </a:p>
          <a:p>
            <a:r>
              <a:rPr lang="de-DE" dirty="0"/>
              <a:t>Die Betreuung findet während der Schulzeit statt.</a:t>
            </a:r>
          </a:p>
          <a:p>
            <a:endParaRPr lang="de-DE" dirty="0"/>
          </a:p>
          <a:p>
            <a:r>
              <a:rPr lang="de-DE" dirty="0"/>
              <a:t>Es müssen mindestens 2 Tage pro Woche gebucht werden.</a:t>
            </a:r>
          </a:p>
          <a:p>
            <a:endParaRPr lang="de-DE" b="1" dirty="0"/>
          </a:p>
          <a:p>
            <a:r>
              <a:rPr lang="de-DE" dirty="0"/>
              <a:t>Die einzelnen Varianten und die derzeit gültigen Kosten für Betreuung und Mittagessen entnehmen Sie bitte dem aktuellen Buchungsformular.</a:t>
            </a:r>
            <a:br>
              <a:rPr lang="de-DE" dirty="0"/>
            </a:br>
            <a:endParaRPr lang="de-DE" dirty="0"/>
          </a:p>
          <a:p>
            <a:endParaRPr lang="de-DE" b="1" dirty="0"/>
          </a:p>
        </p:txBody>
      </p:sp>
    </p:spTree>
    <p:extLst>
      <p:ext uri="{BB962C8B-B14F-4D97-AF65-F5344CB8AC3E}">
        <p14:creationId xmlns:p14="http://schemas.microsoft.com/office/powerpoint/2010/main" val="2970174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p:txBody>
          <a:bodyPr/>
          <a:lstStyle/>
          <a:p>
            <a:pPr lvl="0"/>
            <a:r>
              <a:rPr lang="de-DE" dirty="0"/>
              <a:t>Tagesablauf</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p:txBody>
          <a:bodyPr/>
          <a:lstStyle/>
          <a:p>
            <a:r>
              <a:rPr lang="de-DE" dirty="0"/>
              <a:t>Ein kleiner Einblick in unseren Ablauf</a:t>
            </a:r>
          </a:p>
        </p:txBody>
      </p:sp>
      <p:sp>
        <p:nvSpPr>
          <p:cNvPr id="47" name="Inhaltsplatzhalter 46"/>
          <p:cNvSpPr>
            <a:spLocks noGrp="1"/>
          </p:cNvSpPr>
          <p:nvPr>
            <p:ph type="body" sz="quarter" idx="17"/>
          </p:nvPr>
        </p:nvSpPr>
        <p:spPr>
          <a:xfrm>
            <a:off x="717198" y="2326884"/>
            <a:ext cx="8020402" cy="4048657"/>
          </a:xfrm>
        </p:spPr>
        <p:txBody>
          <a:bodyPr/>
          <a:lstStyle/>
          <a:p>
            <a:r>
              <a:rPr lang="de-DE" dirty="0"/>
              <a:t>Nach Schulschluss kommen die Kinder selbstständig in die Mittagsbetreuung und melden sich bei uns an. </a:t>
            </a:r>
          </a:p>
          <a:p>
            <a:r>
              <a:rPr lang="de-DE" dirty="0"/>
              <a:t>Nach der Begrüßung und Aufnahme finden abwechslungsreiche spielerische, gestalterische und sportliche Angebote statt, die den individuellen Bedürfnissen der Kinder gerecht werden. Sie dürfen </a:t>
            </a:r>
            <a:br>
              <a:rPr lang="de-DE" dirty="0"/>
            </a:br>
            <a:r>
              <a:rPr lang="de-DE" dirty="0"/>
              <a:t>hier so selbstbestimmt wie möglich ihre Freizeit gestalten. </a:t>
            </a:r>
          </a:p>
          <a:p>
            <a:endParaRPr lang="de-DE" dirty="0"/>
          </a:p>
          <a:p>
            <a:r>
              <a:rPr lang="de-DE" dirty="0"/>
              <a:t>Nach der Spielzeit und dem Mittagessen erledigen die Kinder ab</a:t>
            </a:r>
            <a:br>
              <a:rPr lang="de-DE" dirty="0"/>
            </a:br>
            <a:r>
              <a:rPr lang="de-DE" dirty="0"/>
              <a:t>14 Uhr ihre Hausaufgaben und werden entsprechend ihres Bedarfs unterstützt. Um den geregelten Hausaufgabenablauf nicht zu stören, sollen die Kinder, wenn möglich, zwischen 14 Uhr und 15 Uhr nicht abgeholt werden. Nach der von den Eltern gebuchten Zeit gehen die Kinder selbstständig nach Hause, sofern sie nicht abgeholt wurden.  </a:t>
            </a:r>
          </a:p>
        </p:txBody>
      </p:sp>
    </p:spTree>
    <p:extLst>
      <p:ext uri="{BB962C8B-B14F-4D97-AF65-F5344CB8AC3E}">
        <p14:creationId xmlns:p14="http://schemas.microsoft.com/office/powerpoint/2010/main" val="87885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p:txBody>
          <a:bodyPr/>
          <a:lstStyle/>
          <a:p>
            <a:pPr lvl="0"/>
            <a:r>
              <a:rPr lang="de-DE" dirty="0"/>
              <a:t>Hausaufgaben</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a:t>Mittagsbetreuung Vogtareuth</a:t>
            </a:r>
          </a:p>
        </p:txBody>
      </p:sp>
      <p:sp>
        <p:nvSpPr>
          <p:cNvPr id="21" name="Textplatzhalter 20">
            <a:extLst>
              <a:ext uri="{FF2B5EF4-FFF2-40B4-BE49-F238E27FC236}">
                <a16:creationId xmlns:a16="http://schemas.microsoft.com/office/drawing/2014/main" id="{E238A771-909B-4A3D-A443-13D66A3FD942}"/>
              </a:ext>
            </a:extLst>
          </p:cNvPr>
          <p:cNvSpPr>
            <a:spLocks noGrp="1"/>
          </p:cNvSpPr>
          <p:nvPr>
            <p:ph type="body" sz="quarter" idx="16"/>
          </p:nvPr>
        </p:nvSpPr>
        <p:spPr>
          <a:xfrm>
            <a:off x="717198" y="2219709"/>
            <a:ext cx="6660000" cy="292388"/>
          </a:xfrm>
        </p:spPr>
        <p:txBody>
          <a:bodyPr/>
          <a:lstStyle/>
          <a:p>
            <a:r>
              <a:rPr lang="de-DE" dirty="0"/>
              <a:t>Hausaufgabenzeit in der Mittagsbetreuung</a:t>
            </a:r>
          </a:p>
        </p:txBody>
      </p:sp>
      <p:sp>
        <p:nvSpPr>
          <p:cNvPr id="7" name="Textplatzhalter 6">
            <a:extLst>
              <a:ext uri="{FF2B5EF4-FFF2-40B4-BE49-F238E27FC236}">
                <a16:creationId xmlns:a16="http://schemas.microsoft.com/office/drawing/2014/main" id="{FDA1446B-087B-740E-DFAB-A848A8273AC0}"/>
              </a:ext>
            </a:extLst>
          </p:cNvPr>
          <p:cNvSpPr>
            <a:spLocks noGrp="1"/>
          </p:cNvSpPr>
          <p:nvPr>
            <p:ph type="body" sz="quarter" idx="17"/>
          </p:nvPr>
        </p:nvSpPr>
        <p:spPr>
          <a:xfrm>
            <a:off x="747431" y="3077700"/>
            <a:ext cx="7913201" cy="2719299"/>
          </a:xfrm>
        </p:spPr>
        <p:txBody>
          <a:bodyPr/>
          <a:lstStyle/>
          <a:p>
            <a:r>
              <a:rPr lang="de-DE" dirty="0"/>
              <a:t>In der verlängerten Mittagsbetreuung bis 16:00 Uhr ist die Hausaufgabenzeit von </a:t>
            </a:r>
            <a:r>
              <a:rPr lang="de-DE" b="1" dirty="0"/>
              <a:t>14:00 Uhr bis 15.00 Uhr verpflichtend. </a:t>
            </a:r>
            <a:br>
              <a:rPr lang="de-DE" b="1" dirty="0"/>
            </a:br>
            <a:r>
              <a:rPr lang="de-DE" dirty="0"/>
              <a:t>Kindern, die bis 14h bei uns sind, bieten wir die Möglichkeit zur Erledigung der Hausaufgaben auf freiwilliger Basis.</a:t>
            </a:r>
          </a:p>
          <a:p>
            <a:endParaRPr lang="de-DE" dirty="0"/>
          </a:p>
          <a:p>
            <a:r>
              <a:rPr lang="de-DE" dirty="0"/>
              <a:t>Wir fördern das selbstständige Arbeiten der Kinder und stehen jederzeit für Fragen zur Verfügung. Wir bieten allerdings keine Nachhilfe und die Zeit zum Erledigen der Aufgaben ist begrenzt. </a:t>
            </a:r>
          </a:p>
          <a:p>
            <a:endParaRPr lang="de-DE" dirty="0"/>
          </a:p>
          <a:p>
            <a:r>
              <a:rPr lang="de-DE" dirty="0"/>
              <a:t>Die Eltern sind in der Pflicht die Hausaufgaben zu kontrollieren.</a:t>
            </a:r>
          </a:p>
          <a:p>
            <a:endParaRPr lang="de-DE" dirty="0"/>
          </a:p>
          <a:p>
            <a:endParaRPr lang="de-DE" dirty="0"/>
          </a:p>
          <a:p>
            <a:endParaRPr lang="de-DE" dirty="0"/>
          </a:p>
        </p:txBody>
      </p:sp>
      <p:pic>
        <p:nvPicPr>
          <p:cNvPr id="2050" name="Picture 2">
            <a:extLst>
              <a:ext uri="{FF2B5EF4-FFF2-40B4-BE49-F238E27FC236}">
                <a16:creationId xmlns:a16="http://schemas.microsoft.com/office/drawing/2014/main" id="{68EAFF88-9AD0-62FC-1617-10969B237E6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479">
            <a:off x="6099575" y="1145808"/>
            <a:ext cx="2433198" cy="1824899"/>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515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el 50"/>
          <p:cNvSpPr>
            <a:spLocks noGrp="1"/>
          </p:cNvSpPr>
          <p:nvPr>
            <p:ph type="title"/>
          </p:nvPr>
        </p:nvSpPr>
        <p:spPr>
          <a:xfrm>
            <a:off x="720000" y="1128585"/>
            <a:ext cx="6660000" cy="387178"/>
          </a:xfrm>
        </p:spPr>
        <p:txBody>
          <a:bodyPr/>
          <a:lstStyle/>
          <a:p>
            <a:pPr lvl="0"/>
            <a:r>
              <a:rPr lang="de-DE" dirty="0"/>
              <a:t>Essen</a:t>
            </a:r>
          </a:p>
        </p:txBody>
      </p:sp>
      <p:sp>
        <p:nvSpPr>
          <p:cNvPr id="6" name="Fußzeilenplatzhalter 5"/>
          <p:cNvSpPr>
            <a:spLocks noGrp="1"/>
          </p:cNvSpPr>
          <p:nvPr>
            <p:ph type="ftr" sz="quarter" idx="11"/>
          </p:nvPr>
        </p:nvSpPr>
        <p:spPr/>
        <p:txBody>
          <a:bodyPr/>
          <a:lstStyle/>
          <a:p>
            <a:r>
              <a:rPr lang="de-DE" dirty="0"/>
              <a:t>AWO Kreisverband Rosenheim - MIESBACH E.V. / Januar 2025</a:t>
            </a:r>
          </a:p>
        </p:txBody>
      </p:sp>
      <p:sp>
        <p:nvSpPr>
          <p:cNvPr id="3" name="Textplatzhalter 2">
            <a:extLst>
              <a:ext uri="{FF2B5EF4-FFF2-40B4-BE49-F238E27FC236}">
                <a16:creationId xmlns:a16="http://schemas.microsoft.com/office/drawing/2014/main" id="{A5044B09-4F9F-45BA-AB6C-B6A2D56EC700}"/>
              </a:ext>
            </a:extLst>
          </p:cNvPr>
          <p:cNvSpPr>
            <a:spLocks noGrp="1"/>
          </p:cNvSpPr>
          <p:nvPr>
            <p:ph type="body" sz="quarter" idx="15"/>
          </p:nvPr>
        </p:nvSpPr>
        <p:spPr>
          <a:xfrm>
            <a:off x="717198" y="540000"/>
            <a:ext cx="2468158" cy="197510"/>
          </a:xfrm>
        </p:spPr>
        <p:txBody>
          <a:bodyPr/>
          <a:lstStyle/>
          <a:p>
            <a:r>
              <a:rPr lang="de-DE" dirty="0" err="1"/>
              <a:t>mittagsbetreuung</a:t>
            </a:r>
            <a:r>
              <a:rPr lang="de-DE" dirty="0"/>
              <a:t> Vogtareuth</a:t>
            </a:r>
          </a:p>
        </p:txBody>
      </p:sp>
      <p:sp>
        <p:nvSpPr>
          <p:cNvPr id="47" name="Inhaltsplatzhalter 46"/>
          <p:cNvSpPr>
            <a:spLocks noGrp="1"/>
          </p:cNvSpPr>
          <p:nvPr>
            <p:ph type="body" sz="quarter" idx="17"/>
          </p:nvPr>
        </p:nvSpPr>
        <p:spPr>
          <a:xfrm>
            <a:off x="717198" y="3614487"/>
            <a:ext cx="4283037" cy="1668713"/>
          </a:xfrm>
        </p:spPr>
        <p:txBody>
          <a:bodyPr/>
          <a:lstStyle/>
          <a:p>
            <a:r>
              <a:rPr lang="de-DE" dirty="0"/>
              <a:t>Das Essen wird täglich von Oskar Kochhaus geliefert. Es besteht die Möglichkeit auch schweinefleischfreie oder vegetarische Mahlzeiten zu wählen. </a:t>
            </a:r>
          </a:p>
          <a:p>
            <a:br>
              <a:rPr lang="de-DE" dirty="0"/>
            </a:br>
            <a:r>
              <a:rPr lang="de-DE" dirty="0"/>
              <a:t>Es gibt derzeit kein Angebot für glutenfreies und/oder veganes Essen.</a:t>
            </a:r>
          </a:p>
        </p:txBody>
      </p:sp>
      <p:sp>
        <p:nvSpPr>
          <p:cNvPr id="4" name="Textfeld 3">
            <a:extLst>
              <a:ext uri="{FF2B5EF4-FFF2-40B4-BE49-F238E27FC236}">
                <a16:creationId xmlns:a16="http://schemas.microsoft.com/office/drawing/2014/main" id="{053C9C47-4223-4879-A800-D5FC73E5106B}"/>
              </a:ext>
            </a:extLst>
          </p:cNvPr>
          <p:cNvSpPr txBox="1"/>
          <p:nvPr/>
        </p:nvSpPr>
        <p:spPr>
          <a:xfrm>
            <a:off x="595119" y="1782404"/>
            <a:ext cx="8225608" cy="677108"/>
          </a:xfrm>
          <a:prstGeom prst="rect">
            <a:avLst/>
          </a:prstGeom>
          <a:noFill/>
        </p:spPr>
        <p:txBody>
          <a:bodyPr wrap="square" rtlCol="0">
            <a:spAutoFit/>
          </a:bodyPr>
          <a:lstStyle/>
          <a:p>
            <a:r>
              <a:rPr lang="de-DE" sz="1900" dirty="0"/>
              <a:t>Je nach Schulschluss essen die Kinder gemeinsam in unserem Speiseraum im Erdgeschoss. </a:t>
            </a:r>
          </a:p>
        </p:txBody>
      </p:sp>
      <p:sp>
        <p:nvSpPr>
          <p:cNvPr id="8" name="Inhaltsplatzhalter 46">
            <a:extLst>
              <a:ext uri="{FF2B5EF4-FFF2-40B4-BE49-F238E27FC236}">
                <a16:creationId xmlns:a16="http://schemas.microsoft.com/office/drawing/2014/main" id="{51C8C465-720F-A000-C6D5-4633815CB91A}"/>
              </a:ext>
            </a:extLst>
          </p:cNvPr>
          <p:cNvSpPr txBox="1">
            <a:spLocks/>
          </p:cNvSpPr>
          <p:nvPr/>
        </p:nvSpPr>
        <p:spPr>
          <a:xfrm>
            <a:off x="717197" y="2695376"/>
            <a:ext cx="8103530" cy="648348"/>
          </a:xfrm>
          <a:prstGeom prst="rect">
            <a:avLst/>
          </a:prstGeom>
        </p:spPr>
        <p:txBody>
          <a:bodyPr lIns="0" tIns="0" rIns="0" bIns="0"/>
          <a:lstStyle>
            <a:lvl1pPr marL="0" marR="0" indent="0" algn="l" defTabSz="914400" rtl="0" eaLnBrk="1" fontAlgn="auto" latinLnBrk="0" hangingPunct="1">
              <a:lnSpc>
                <a:spcPct val="100000"/>
              </a:lnSpc>
              <a:spcBef>
                <a:spcPts val="0"/>
              </a:spcBef>
              <a:spcAft>
                <a:spcPts val="0"/>
              </a:spcAft>
              <a:buClr>
                <a:srgbClr val="E2001A"/>
              </a:buClr>
              <a:buSzTx/>
              <a:buFont typeface="Wingdings" panose="05000000000000000000" pitchFamily="2" charset="2"/>
              <a:buNone/>
              <a:tabLst/>
              <a:defRPr lang="de-DE" sz="1900" kern="1200" baseline="0" noProof="0" dirty="0" smtClean="0">
                <a:solidFill>
                  <a:schemeClr val="tx1"/>
                </a:solidFill>
                <a:latin typeface="+mn-lt"/>
                <a:ea typeface="+mn-ea"/>
                <a:cs typeface="+mn-cs"/>
              </a:defRPr>
            </a:lvl1pPr>
            <a:lvl2pPr marL="628650" indent="-177800" algn="l" defTabSz="914400" rtl="0" eaLnBrk="1" latinLnBrk="0" hangingPunct="1">
              <a:spcBef>
                <a:spcPts val="0"/>
              </a:spcBef>
              <a:buClr>
                <a:schemeClr val="tx2"/>
              </a:buClr>
              <a:buSzPct val="66000"/>
              <a:buFont typeface="Wingdings" panose="05000000000000000000" pitchFamily="2" charset="2"/>
              <a:buChar char="n"/>
              <a:defRPr sz="1900" kern="1200">
                <a:solidFill>
                  <a:schemeClr val="tx1"/>
                </a:solidFill>
                <a:latin typeface="+mn-lt"/>
                <a:ea typeface="+mn-ea"/>
                <a:cs typeface="+mn-cs"/>
              </a:defRPr>
            </a:lvl2pPr>
            <a:lvl3pPr marL="444500" indent="0" algn="l" defTabSz="914400" rtl="0" eaLnBrk="1" latinLnBrk="0" hangingPunct="1">
              <a:lnSpc>
                <a:spcPct val="100000"/>
              </a:lnSpc>
              <a:spcBef>
                <a:spcPts val="0"/>
              </a:spcBef>
              <a:buClr>
                <a:schemeClr val="tx2"/>
              </a:buClr>
              <a:buSzPct val="75000"/>
              <a:buFont typeface="Wingdings" panose="05000000000000000000" pitchFamily="2" charset="2"/>
              <a:buNone/>
              <a:defRPr sz="1900" kern="1200">
                <a:solidFill>
                  <a:schemeClr val="tx1"/>
                </a:solidFill>
                <a:latin typeface="+mn-lt"/>
                <a:ea typeface="+mn-ea"/>
                <a:cs typeface="+mn-cs"/>
              </a:defRPr>
            </a:lvl3pPr>
            <a:lvl4pPr marL="630238" marR="0" indent="-182563" algn="l" defTabSz="914400" rtl="0" eaLnBrk="1" fontAlgn="auto" latinLnBrk="0" hangingPunct="1">
              <a:lnSpc>
                <a:spcPct val="100000"/>
              </a:lnSpc>
              <a:spcBef>
                <a:spcPts val="0"/>
              </a:spcBef>
              <a:spcAft>
                <a:spcPts val="0"/>
              </a:spcAft>
              <a:buClr>
                <a:schemeClr val="tx2"/>
              </a:buClr>
              <a:buSzPct val="100000"/>
              <a:buFont typeface="Wingdings" panose="05000000000000000000" pitchFamily="2" charset="2"/>
              <a:buChar char="§"/>
              <a:tabLst/>
              <a:defRPr lang="de-DE" sz="1900" kern="1200" baseline="0">
                <a:solidFill>
                  <a:schemeClr val="tx1"/>
                </a:solidFill>
                <a:latin typeface="+mn-lt"/>
                <a:ea typeface="+mn-ea"/>
                <a:cs typeface="+mn-cs"/>
              </a:defRPr>
            </a:lvl4pPr>
            <a:lvl5pPr marL="809625" marR="0" indent="-209550" algn="l" defTabSz="914400" rtl="0" eaLnBrk="1" fontAlgn="auto" latinLnBrk="0" hangingPunct="1">
              <a:lnSpc>
                <a:spcPct val="100000"/>
              </a:lnSpc>
              <a:spcBef>
                <a:spcPts val="0"/>
              </a:spcBef>
              <a:spcAft>
                <a:spcPts val="0"/>
              </a:spcAft>
              <a:buClr>
                <a:schemeClr val="tx2"/>
              </a:buClr>
              <a:buSzPct val="100000"/>
              <a:buFont typeface="Arial Black" panose="020B0A04020102020204" pitchFamily="34" charset="0"/>
              <a:buChar char="−"/>
              <a:tabLst/>
              <a:defRPr sz="19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dirty="0"/>
              <a:t>Zeitgleich können die „Brotzeitkinder“ in unserem Gruppenraum ihr mitgebrachtes Essen zu sich nehmen.</a:t>
            </a:r>
          </a:p>
          <a:p>
            <a:endParaRPr lang="de-DE" dirty="0"/>
          </a:p>
        </p:txBody>
      </p:sp>
      <p:pic>
        <p:nvPicPr>
          <p:cNvPr id="3074" name="Picture 2">
            <a:extLst>
              <a:ext uri="{FF2B5EF4-FFF2-40B4-BE49-F238E27FC236}">
                <a16:creationId xmlns:a16="http://schemas.microsoft.com/office/drawing/2014/main" id="{54F806FB-17ED-ECE0-794D-0DE56B5FCC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718793">
            <a:off x="5509636" y="3743419"/>
            <a:ext cx="2821564" cy="2116173"/>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93307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LANGUAGE_ID" val="1031"/>
</p:tagLst>
</file>

<file path=ppt/theme/theme1.xml><?xml version="1.0" encoding="utf-8"?>
<a:theme xmlns:a="http://schemas.openxmlformats.org/drawingml/2006/main" name="AWO_Vorlage">
  <a:themeElements>
    <a:clrScheme name="AWO">
      <a:dk1>
        <a:sysClr val="windowText" lastClr="000000"/>
      </a:dk1>
      <a:lt1>
        <a:sysClr val="window" lastClr="FFFFFF"/>
      </a:lt1>
      <a:dk2>
        <a:srgbClr val="E60004"/>
      </a:dk2>
      <a:lt2>
        <a:srgbClr val="FFFFFF"/>
      </a:lt2>
      <a:accent1>
        <a:srgbClr val="EC7405"/>
      </a:accent1>
      <a:accent2>
        <a:srgbClr val="009EE0"/>
      </a:accent2>
      <a:accent3>
        <a:srgbClr val="79B530"/>
      </a:accent3>
      <a:accent4>
        <a:srgbClr val="FECD1B"/>
      </a:accent4>
      <a:accent5>
        <a:srgbClr val="009EE0"/>
      </a:accent5>
      <a:accent6>
        <a:srgbClr val="EC7405"/>
      </a:accent6>
      <a:hlink>
        <a:srgbClr val="E60004"/>
      </a:hlink>
      <a:folHlink>
        <a:srgbClr val="FECD1B"/>
      </a:folHlink>
    </a:clrScheme>
    <a:fontScheme name="AWO">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WO_Template.pptx" id="{6FB25C58-1545-4941-BC37-69DE819F436A}" vid="{BBA07A2A-137E-4804-8D8F-E93EA74F9721}"/>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WO">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PowerPoint_AWO_Logo_rot</Template>
  <TotalTime>0</TotalTime>
  <Words>1007</Words>
  <Application>Microsoft Office PowerPoint</Application>
  <PresentationFormat>Bildschirmpräsentation (4:3)</PresentationFormat>
  <Paragraphs>111</Paragraphs>
  <Slides>12</Slides>
  <Notes>11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Arial Black</vt:lpstr>
      <vt:lpstr>ArialMT</vt:lpstr>
      <vt:lpstr>Calibri</vt:lpstr>
      <vt:lpstr>Times New Roman</vt:lpstr>
      <vt:lpstr>Wingdings</vt:lpstr>
      <vt:lpstr>AWO_Vorlage</vt:lpstr>
      <vt:lpstr>Mittagsbetreuung</vt:lpstr>
      <vt:lpstr>Träger der Mittagsbetreuung</vt:lpstr>
      <vt:lpstr>Die Mittagsbetreuung</vt:lpstr>
      <vt:lpstr>Wer sind wir?</vt:lpstr>
      <vt:lpstr>Konzept</vt:lpstr>
      <vt:lpstr>Betreuungszeiten</vt:lpstr>
      <vt:lpstr>Tagesablauf</vt:lpstr>
      <vt:lpstr>Hausaufgaben</vt:lpstr>
      <vt:lpstr>Essen</vt:lpstr>
      <vt:lpstr> Angebote in der Mittagsbetreuung</vt:lpstr>
      <vt:lpstr>Noch Fragen?</vt:lpstr>
      <vt:lpstr>Vielen Dank für Ihre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steht der Titel der</dc:title>
  <dc:creator>Anton Reiserer</dc:creator>
  <cp:lastModifiedBy>Schule Vogtareuth</cp:lastModifiedBy>
  <cp:revision>113</cp:revision>
  <cp:lastPrinted>2021-01-27T10:42:23Z</cp:lastPrinted>
  <dcterms:created xsi:type="dcterms:W3CDTF">2019-12-19T13:42:22Z</dcterms:created>
  <dcterms:modified xsi:type="dcterms:W3CDTF">2025-02-13T07:13:51Z</dcterms:modified>
</cp:coreProperties>
</file>